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6858000" cx="12192000"/>
  <p:notesSz cx="6858000" cy="9144000"/>
  <p:embeddedFontLst>
    <p:embeddedFont>
      <p:font typeface="Roboto"/>
      <p:regular r:id="rId33"/>
      <p:bold r:id="rId34"/>
      <p:italic r:id="rId35"/>
      <p:boldItalic r:id="rId36"/>
    </p:embeddedFont>
    <p:embeddedFont>
      <p:font typeface="Montserrat"/>
      <p:regular r:id="rId37"/>
      <p:bold r:id="rId38"/>
      <p:italic r:id="rId39"/>
      <p:boldItalic r:id="rId40"/>
    </p:embeddedFont>
    <p:embeddedFont>
      <p:font typeface="Rubik"/>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3.xml"/><Relationship Id="rId42" Type="http://schemas.openxmlformats.org/officeDocument/2006/relationships/font" Target="fonts/Rubik-bold.fntdata"/><Relationship Id="rId41" Type="http://schemas.openxmlformats.org/officeDocument/2006/relationships/font" Target="fonts/Rubik-regular.fntdata"/><Relationship Id="rId22" Type="http://schemas.openxmlformats.org/officeDocument/2006/relationships/slide" Target="slides/slide15.xml"/><Relationship Id="rId44" Type="http://schemas.openxmlformats.org/officeDocument/2006/relationships/font" Target="fonts/Rubik-boldItalic.fntdata"/><Relationship Id="rId21" Type="http://schemas.openxmlformats.org/officeDocument/2006/relationships/slide" Target="slides/slide14.xml"/><Relationship Id="rId43" Type="http://schemas.openxmlformats.org/officeDocument/2006/relationships/font" Target="fonts/Rubik-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37" Type="http://schemas.openxmlformats.org/officeDocument/2006/relationships/font" Target="fonts/Montserrat-regular.fntdata"/><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39" Type="http://schemas.openxmlformats.org/officeDocument/2006/relationships/font" Target="fonts/Montserrat-italic.fntdata"/><Relationship Id="rId16" Type="http://schemas.openxmlformats.org/officeDocument/2006/relationships/slide" Target="slides/slide9.xml"/><Relationship Id="rId38" Type="http://schemas.openxmlformats.org/officeDocument/2006/relationships/font" Target="fonts/Montserrat-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324a03a48_0_3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d324a03a48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324a03a48_0_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d324a03a48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324a03a48_0_8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d324a03a48_0_8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d324a03a48_0_4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d324a03a48_0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d324a03a48_0_4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d324a03a48_0_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d324a03a48_0_5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d324a03a48_0_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d324a03a48_0_5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d324a03a48_0_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d324a03a48_0_6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d324a03a48_0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d324a03a48_0_6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gd324a03a48_0_6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d324a03a48_0_7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d324a03a48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d324a03a48_0_7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gd324a03a48_0_7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324a03a48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d324a03a48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324a03a48_0_2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d324a03a48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324a03a48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d324a03a48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324a03a48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d324a03a48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sp>
        <p:nvSpPr>
          <p:cNvPr id="11" name="Google Shape;11;p2"/>
          <p:cNvSpPr/>
          <p:nvPr>
            <p:ph idx="2" type="pic"/>
          </p:nvPr>
        </p:nvSpPr>
        <p:spPr>
          <a:xfrm>
            <a:off x="0" y="0"/>
            <a:ext cx="12192000"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31" name="Shape 31"/>
        <p:cNvGrpSpPr/>
        <p:nvPr/>
      </p:nvGrpSpPr>
      <p:grpSpPr>
        <a:xfrm>
          <a:off x="0" y="0"/>
          <a:ext cx="0" cy="0"/>
          <a:chOff x="0" y="0"/>
          <a:chExt cx="0" cy="0"/>
        </a:xfrm>
      </p:grpSpPr>
      <p:sp>
        <p:nvSpPr>
          <p:cNvPr id="32" name="Google Shape;32;p11"/>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3" name="Shape 33"/>
        <p:cNvGrpSpPr/>
        <p:nvPr/>
      </p:nvGrpSpPr>
      <p:grpSpPr>
        <a:xfrm>
          <a:off x="0" y="0"/>
          <a:ext cx="0" cy="0"/>
          <a:chOff x="0" y="0"/>
          <a:chExt cx="0" cy="0"/>
        </a:xfrm>
      </p:grpSpPr>
      <p:sp>
        <p:nvSpPr>
          <p:cNvPr id="34" name="Google Shape;34;p12"/>
          <p:cNvSpPr/>
          <p:nvPr>
            <p:ph idx="2" type="pic"/>
          </p:nvPr>
        </p:nvSpPr>
        <p:spPr>
          <a:xfrm>
            <a:off x="8187874" y="-2600098"/>
            <a:ext cx="3323770" cy="4252686"/>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35" name="Shape 35"/>
        <p:cNvGrpSpPr/>
        <p:nvPr/>
      </p:nvGrpSpPr>
      <p:grpSpPr>
        <a:xfrm>
          <a:off x="0" y="0"/>
          <a:ext cx="0" cy="0"/>
          <a:chOff x="0" y="0"/>
          <a:chExt cx="0" cy="0"/>
        </a:xfrm>
      </p:grpSpPr>
      <p:sp>
        <p:nvSpPr>
          <p:cNvPr id="36" name="Google Shape;36;p13"/>
          <p:cNvSpPr/>
          <p:nvPr>
            <p:ph idx="2" type="pic"/>
          </p:nvPr>
        </p:nvSpPr>
        <p:spPr>
          <a:xfrm>
            <a:off x="6434601" y="1601569"/>
            <a:ext cx="3926785" cy="3654862"/>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 name="Shape 38"/>
        <p:cNvGrpSpPr/>
        <p:nvPr/>
      </p:nvGrpSpPr>
      <p:grpSpPr>
        <a:xfrm>
          <a:off x="0" y="0"/>
          <a:ext cx="0" cy="0"/>
          <a:chOff x="0" y="0"/>
          <a:chExt cx="0" cy="0"/>
        </a:xfrm>
      </p:grpSpPr>
      <p:sp>
        <p:nvSpPr>
          <p:cNvPr id="39" name="Google Shape;39;p15"/>
          <p:cNvSpPr/>
          <p:nvPr>
            <p:ph idx="2" type="pic"/>
          </p:nvPr>
        </p:nvSpPr>
        <p:spPr>
          <a:xfrm>
            <a:off x="5791201" y="522515"/>
            <a:ext cx="5435600" cy="2844799"/>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0" name="Shape 4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 name="Shape 42"/>
        <p:cNvGrpSpPr/>
        <p:nvPr/>
      </p:nvGrpSpPr>
      <p:grpSpPr>
        <a:xfrm>
          <a:off x="0" y="0"/>
          <a:ext cx="0" cy="0"/>
          <a:chOff x="0" y="0"/>
          <a:chExt cx="0" cy="0"/>
        </a:xfrm>
      </p:grpSpPr>
      <p:sp>
        <p:nvSpPr>
          <p:cNvPr id="43" name="Google Shape;43;p18"/>
          <p:cNvSpPr/>
          <p:nvPr>
            <p:ph idx="2" type="pic"/>
          </p:nvPr>
        </p:nvSpPr>
        <p:spPr>
          <a:xfrm>
            <a:off x="4953000" y="0"/>
            <a:ext cx="6210300"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4" name="Shape 44"/>
        <p:cNvGrpSpPr/>
        <p:nvPr/>
      </p:nvGrpSpPr>
      <p:grpSpPr>
        <a:xfrm>
          <a:off x="0" y="0"/>
          <a:ext cx="0" cy="0"/>
          <a:chOff x="0" y="0"/>
          <a:chExt cx="0" cy="0"/>
        </a:xfrm>
      </p:grpSpPr>
      <p:sp>
        <p:nvSpPr>
          <p:cNvPr id="45" name="Google Shape;45;p19"/>
          <p:cNvSpPr/>
          <p:nvPr>
            <p:ph idx="2" type="pic"/>
          </p:nvPr>
        </p:nvSpPr>
        <p:spPr>
          <a:xfrm>
            <a:off x="7924800" y="0"/>
            <a:ext cx="2895600" cy="25908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46" name="Google Shape;46;p19"/>
          <p:cNvSpPr/>
          <p:nvPr>
            <p:ph idx="3" type="pic"/>
          </p:nvPr>
        </p:nvSpPr>
        <p:spPr>
          <a:xfrm>
            <a:off x="7922986" y="2590800"/>
            <a:ext cx="2895600" cy="42672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47" name="Google Shape;47;p19"/>
          <p:cNvSpPr/>
          <p:nvPr>
            <p:ph idx="4" type="pic"/>
          </p:nvPr>
        </p:nvSpPr>
        <p:spPr>
          <a:xfrm>
            <a:off x="5032829" y="0"/>
            <a:ext cx="2895600" cy="40005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48" name="Google Shape;48;p19"/>
          <p:cNvSpPr/>
          <p:nvPr>
            <p:ph idx="5" type="pic"/>
          </p:nvPr>
        </p:nvSpPr>
        <p:spPr>
          <a:xfrm>
            <a:off x="5032829" y="4000500"/>
            <a:ext cx="2895600" cy="28575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49" name="Shape 49"/>
        <p:cNvGrpSpPr/>
        <p:nvPr/>
      </p:nvGrpSpPr>
      <p:grpSpPr>
        <a:xfrm>
          <a:off x="0" y="0"/>
          <a:ext cx="0" cy="0"/>
          <a:chOff x="0" y="0"/>
          <a:chExt cx="0" cy="0"/>
        </a:xfrm>
      </p:grpSpPr>
      <p:sp>
        <p:nvSpPr>
          <p:cNvPr id="50" name="Google Shape;50;p20"/>
          <p:cNvSpPr/>
          <p:nvPr>
            <p:ph idx="2" type="pic"/>
          </p:nvPr>
        </p:nvSpPr>
        <p:spPr>
          <a:xfrm>
            <a:off x="7348817" y="1618381"/>
            <a:ext cx="3205789" cy="4468654"/>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51" name="Shape 51"/>
        <p:cNvGrpSpPr/>
        <p:nvPr/>
      </p:nvGrpSpPr>
      <p:grpSpPr>
        <a:xfrm>
          <a:off x="0" y="0"/>
          <a:ext cx="0" cy="0"/>
          <a:chOff x="0" y="0"/>
          <a:chExt cx="0" cy="0"/>
        </a:xfrm>
      </p:grpSpPr>
      <p:sp>
        <p:nvSpPr>
          <p:cNvPr id="52" name="Google Shape;52;p21"/>
          <p:cNvSpPr/>
          <p:nvPr>
            <p:ph idx="2" type="pic"/>
          </p:nvPr>
        </p:nvSpPr>
        <p:spPr>
          <a:xfrm>
            <a:off x="1785762" y="1618381"/>
            <a:ext cx="3205789" cy="4468654"/>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53" name="Shape 53"/>
        <p:cNvGrpSpPr/>
        <p:nvPr/>
      </p:nvGrpSpPr>
      <p:grpSpPr>
        <a:xfrm>
          <a:off x="0" y="0"/>
          <a:ext cx="0" cy="0"/>
          <a:chOff x="0" y="0"/>
          <a:chExt cx="0" cy="0"/>
        </a:xfrm>
      </p:grpSpPr>
      <p:sp>
        <p:nvSpPr>
          <p:cNvPr id="54" name="Google Shape;54;p22"/>
          <p:cNvSpPr/>
          <p:nvPr>
            <p:ph idx="2" type="pic"/>
          </p:nvPr>
        </p:nvSpPr>
        <p:spPr>
          <a:xfrm>
            <a:off x="1114667" y="1184931"/>
            <a:ext cx="3205789" cy="4468654"/>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55" name="Google Shape;55;p22"/>
          <p:cNvSpPr/>
          <p:nvPr>
            <p:ph idx="3" type="pic"/>
          </p:nvPr>
        </p:nvSpPr>
        <p:spPr>
          <a:xfrm>
            <a:off x="7871546" y="1184931"/>
            <a:ext cx="3205789" cy="4468654"/>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lt1"/>
        </a:solidFill>
      </p:bgPr>
    </p:bg>
    <p:spTree>
      <p:nvGrpSpPr>
        <p:cNvPr id="12" name="Shape 12"/>
        <p:cNvGrpSpPr/>
        <p:nvPr/>
      </p:nvGrpSpPr>
      <p:grpSpPr>
        <a:xfrm>
          <a:off x="0" y="0"/>
          <a:ext cx="0" cy="0"/>
          <a:chOff x="0" y="0"/>
          <a:chExt cx="0" cy="0"/>
        </a:xfrm>
      </p:grpSpPr>
      <p:sp>
        <p:nvSpPr>
          <p:cNvPr id="13" name="Google Shape;13;p3"/>
          <p:cNvSpPr/>
          <p:nvPr>
            <p:ph idx="2" type="pic"/>
          </p:nvPr>
        </p:nvSpPr>
        <p:spPr>
          <a:xfrm>
            <a:off x="4739824" y="5334000"/>
            <a:ext cx="3323770" cy="352425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14" name="Google Shape;14;p3"/>
          <p:cNvSpPr/>
          <p:nvPr>
            <p:ph idx="3" type="pic"/>
          </p:nvPr>
        </p:nvSpPr>
        <p:spPr>
          <a:xfrm>
            <a:off x="514350" y="4457700"/>
            <a:ext cx="4021365" cy="344805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56" name="Shape 56"/>
        <p:cNvGrpSpPr/>
        <p:nvPr/>
      </p:nvGrpSpPr>
      <p:grpSpPr>
        <a:xfrm>
          <a:off x="0" y="0"/>
          <a:ext cx="0" cy="0"/>
          <a:chOff x="0" y="0"/>
          <a:chExt cx="0" cy="0"/>
        </a:xfrm>
      </p:grpSpPr>
      <p:sp>
        <p:nvSpPr>
          <p:cNvPr id="57" name="Google Shape;57;p23"/>
          <p:cNvSpPr/>
          <p:nvPr>
            <p:ph idx="2" type="pic"/>
          </p:nvPr>
        </p:nvSpPr>
        <p:spPr>
          <a:xfrm>
            <a:off x="1457615" y="1081727"/>
            <a:ext cx="3205789" cy="25527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58" name="Google Shape;58;p23"/>
          <p:cNvSpPr/>
          <p:nvPr>
            <p:ph idx="3" type="pic"/>
          </p:nvPr>
        </p:nvSpPr>
        <p:spPr>
          <a:xfrm>
            <a:off x="4886589" y="1081727"/>
            <a:ext cx="3205789" cy="25527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59" name="Google Shape;59;p23"/>
          <p:cNvSpPr/>
          <p:nvPr>
            <p:ph idx="4" type="pic"/>
          </p:nvPr>
        </p:nvSpPr>
        <p:spPr>
          <a:xfrm>
            <a:off x="8315563" y="1081727"/>
            <a:ext cx="3205789" cy="25527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0" name="Shape 60"/>
        <p:cNvGrpSpPr/>
        <p:nvPr/>
      </p:nvGrpSpPr>
      <p:grpSpPr>
        <a:xfrm>
          <a:off x="0" y="0"/>
          <a:ext cx="0" cy="0"/>
          <a:chOff x="0" y="0"/>
          <a:chExt cx="0" cy="0"/>
        </a:xfrm>
      </p:grpSpPr>
      <p:sp>
        <p:nvSpPr>
          <p:cNvPr id="61" name="Google Shape;61;p24"/>
          <p:cNvSpPr/>
          <p:nvPr>
            <p:ph idx="2" type="pic"/>
          </p:nvPr>
        </p:nvSpPr>
        <p:spPr>
          <a:xfrm>
            <a:off x="635744" y="1081727"/>
            <a:ext cx="3205789" cy="25527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62" name="Google Shape;62;p24"/>
          <p:cNvSpPr/>
          <p:nvPr>
            <p:ph idx="3" type="pic"/>
          </p:nvPr>
        </p:nvSpPr>
        <p:spPr>
          <a:xfrm>
            <a:off x="4064718" y="1081727"/>
            <a:ext cx="3205789" cy="25527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63" name="Google Shape;63;p24"/>
          <p:cNvSpPr/>
          <p:nvPr>
            <p:ph idx="4" type="pic"/>
          </p:nvPr>
        </p:nvSpPr>
        <p:spPr>
          <a:xfrm>
            <a:off x="7493692" y="1081727"/>
            <a:ext cx="3205789" cy="25527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5" name="Shape 15"/>
        <p:cNvGrpSpPr/>
        <p:nvPr/>
      </p:nvGrpSpPr>
      <p:grpSpPr>
        <a:xfrm>
          <a:off x="0" y="0"/>
          <a:ext cx="0" cy="0"/>
          <a:chOff x="0" y="0"/>
          <a:chExt cx="0" cy="0"/>
        </a:xfrm>
      </p:grpSpPr>
      <p:sp>
        <p:nvSpPr>
          <p:cNvPr id="16" name="Google Shape;16;p4"/>
          <p:cNvSpPr/>
          <p:nvPr>
            <p:ph idx="2" type="pic"/>
          </p:nvPr>
        </p:nvSpPr>
        <p:spPr>
          <a:xfrm>
            <a:off x="4739824" y="-1524000"/>
            <a:ext cx="3323770" cy="352425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17" name="Google Shape;17;p4"/>
          <p:cNvSpPr/>
          <p:nvPr>
            <p:ph idx="3" type="pic"/>
          </p:nvPr>
        </p:nvSpPr>
        <p:spPr>
          <a:xfrm>
            <a:off x="514350" y="-2400300"/>
            <a:ext cx="4021365" cy="344805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 name="Shape 18"/>
        <p:cNvGrpSpPr/>
        <p:nvPr/>
      </p:nvGrpSpPr>
      <p:grpSpPr>
        <a:xfrm>
          <a:off x="0" y="0"/>
          <a:ext cx="0" cy="0"/>
          <a:chOff x="0" y="0"/>
          <a:chExt cx="0" cy="0"/>
        </a:xfrm>
      </p:grpSpPr>
      <p:sp>
        <p:nvSpPr>
          <p:cNvPr id="19" name="Google Shape;19;p5"/>
          <p:cNvSpPr/>
          <p:nvPr>
            <p:ph idx="2" type="pic"/>
          </p:nvPr>
        </p:nvSpPr>
        <p:spPr>
          <a:xfrm>
            <a:off x="6610350" y="0"/>
            <a:ext cx="4444094"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0" name="Shape 20"/>
        <p:cNvGrpSpPr/>
        <p:nvPr/>
      </p:nvGrpSpPr>
      <p:grpSpPr>
        <a:xfrm>
          <a:off x="0" y="0"/>
          <a:ext cx="0" cy="0"/>
          <a:chOff x="0" y="0"/>
          <a:chExt cx="0" cy="0"/>
        </a:xfrm>
      </p:grpSpPr>
      <p:sp>
        <p:nvSpPr>
          <p:cNvPr id="21" name="Google Shape;21;p6"/>
          <p:cNvSpPr/>
          <p:nvPr>
            <p:ph idx="2" type="pic"/>
          </p:nvPr>
        </p:nvSpPr>
        <p:spPr>
          <a:xfrm>
            <a:off x="1123950" y="0"/>
            <a:ext cx="4444094"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2" name="Shape 22"/>
        <p:cNvGrpSpPr/>
        <p:nvPr/>
      </p:nvGrpSpPr>
      <p:grpSpPr>
        <a:xfrm>
          <a:off x="0" y="0"/>
          <a:ext cx="0" cy="0"/>
          <a:chOff x="0" y="0"/>
          <a:chExt cx="0" cy="0"/>
        </a:xfrm>
      </p:grpSpPr>
      <p:sp>
        <p:nvSpPr>
          <p:cNvPr id="23" name="Google Shape;23;p7"/>
          <p:cNvSpPr/>
          <p:nvPr>
            <p:ph idx="2" type="pic"/>
          </p:nvPr>
        </p:nvSpPr>
        <p:spPr>
          <a:xfrm>
            <a:off x="397565" y="336567"/>
            <a:ext cx="5110831" cy="3654862"/>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4" name="Shape 24"/>
        <p:cNvGrpSpPr/>
        <p:nvPr/>
      </p:nvGrpSpPr>
      <p:grpSpPr>
        <a:xfrm>
          <a:off x="0" y="0"/>
          <a:ext cx="0" cy="0"/>
          <a:chOff x="0" y="0"/>
          <a:chExt cx="0" cy="0"/>
        </a:xfrm>
      </p:grpSpPr>
      <p:sp>
        <p:nvSpPr>
          <p:cNvPr id="25" name="Google Shape;25;p8"/>
          <p:cNvSpPr/>
          <p:nvPr>
            <p:ph idx="2" type="pic"/>
          </p:nvPr>
        </p:nvSpPr>
        <p:spPr>
          <a:xfrm>
            <a:off x="1848757" y="1601569"/>
            <a:ext cx="3926785" cy="3654862"/>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6" name="Shape 26"/>
        <p:cNvGrpSpPr/>
        <p:nvPr/>
      </p:nvGrpSpPr>
      <p:grpSpPr>
        <a:xfrm>
          <a:off x="0" y="0"/>
          <a:ext cx="0" cy="0"/>
          <a:chOff x="0" y="0"/>
          <a:chExt cx="0" cy="0"/>
        </a:xfrm>
      </p:grpSpPr>
      <p:sp>
        <p:nvSpPr>
          <p:cNvPr id="27" name="Google Shape;27;p9"/>
          <p:cNvSpPr/>
          <p:nvPr>
            <p:ph idx="2" type="pic"/>
          </p:nvPr>
        </p:nvSpPr>
        <p:spPr>
          <a:xfrm>
            <a:off x="1309442" y="1428750"/>
            <a:ext cx="3779394" cy="4320209"/>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28" name="Google Shape;28;p9"/>
          <p:cNvSpPr/>
          <p:nvPr>
            <p:ph idx="3" type="pic"/>
          </p:nvPr>
        </p:nvSpPr>
        <p:spPr>
          <a:xfrm>
            <a:off x="1309442" y="5927863"/>
            <a:ext cx="3779394" cy="4320209"/>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9" name="Shape 29"/>
        <p:cNvGrpSpPr/>
        <p:nvPr/>
      </p:nvGrpSpPr>
      <p:grpSpPr>
        <a:xfrm>
          <a:off x="0" y="0"/>
          <a:ext cx="0" cy="0"/>
          <a:chOff x="0" y="0"/>
          <a:chExt cx="0" cy="0"/>
        </a:xfrm>
      </p:grpSpPr>
      <p:sp>
        <p:nvSpPr>
          <p:cNvPr id="30" name="Google Shape;30;p10"/>
          <p:cNvSpPr/>
          <p:nvPr>
            <p:ph idx="2" type="pic"/>
          </p:nvPr>
        </p:nvSpPr>
        <p:spPr>
          <a:xfrm>
            <a:off x="1309442" y="-930137"/>
            <a:ext cx="3779394" cy="4320209"/>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000"/>
              <a:buFont typeface="Arial"/>
              <a:buChar char="•"/>
              <a:defRPr b="0" i="0" sz="10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 name="Shape 3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 name="Shape 4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hyperlink" Target="https://googleslidesthemes.com" TargetMode="External"/><Relationship Id="rId5"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drive.google.com/file/d/11F-jWFDt0EPCTkrZt-8Pa_Gp7kf9nKuJ/view" TargetMode="External"/><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drive.google.com/file/d/11GtuUwjf6s3HseI1e5yR2WVU23LIXDI_/view" TargetMode="Externa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drive.google.com/file/d/11N7DFe6QxcZUWD-5CYR_U4MUNlsz4vy9/view" TargetMode="Externa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drive.google.com/file/d/11QM1CwbezznS4JYbTve5KLZGq6djm6mt/view" TargetMode="Externa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drive.google.com/file/d/11VWTSDsLNzKDHAgR-IHOoXr_HjuOnCE6/view" TargetMode="Externa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drive.google.com/file/d/11XuWhXX2ZLrKO4lZ-oXOdatsflsPqUrW/view" TargetMode="Externa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drive.google.com/file/d/11WjCvLN8UN1x0ZyS6Nh_fVqbr6MxkUQC/view" TargetMode="Externa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drive.google.com/file/d/11XXQu8iZnEIpZoq2OKagM02MtYvT0jxD/view" TargetMode="Externa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drive.google.com/file/d/110vJiE4TQ2nSVIOiTe89vqDUmjgkJb__/view"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drive.google.com/file/d/1143lDMbrcLYpda6iWuIiaV_tsJF3OCuA/view"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drive.google.com/file/d/115Y-fmNmhdtP_b06NBmjJnbac9GOF-zb/view"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25"/>
          <p:cNvPicPr preferRelativeResize="0"/>
          <p:nvPr>
            <p:ph idx="2" type="pic"/>
          </p:nvPr>
        </p:nvPicPr>
        <p:blipFill rotWithShape="1">
          <a:blip r:embed="rId3">
            <a:alphaModFix/>
          </a:blip>
          <a:srcRect b="7817" l="0" r="0" t="7816"/>
          <a:stretch/>
        </p:blipFill>
        <p:spPr>
          <a:xfrm>
            <a:off x="0" y="0"/>
            <a:ext cx="12192000" cy="6858000"/>
          </a:xfrm>
          <a:prstGeom prst="rect">
            <a:avLst/>
          </a:prstGeom>
          <a:solidFill>
            <a:schemeClr val="lt1"/>
          </a:solidFill>
          <a:ln>
            <a:noFill/>
          </a:ln>
        </p:spPr>
      </p:pic>
      <p:sp>
        <p:nvSpPr>
          <p:cNvPr id="70" name="Google Shape;70;p25"/>
          <p:cNvSpPr/>
          <p:nvPr/>
        </p:nvSpPr>
        <p:spPr>
          <a:xfrm>
            <a:off x="0" y="0"/>
            <a:ext cx="121920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ontserrat"/>
              <a:ea typeface="Montserrat"/>
              <a:cs typeface="Montserrat"/>
              <a:sym typeface="Montserrat"/>
            </a:endParaRPr>
          </a:p>
        </p:txBody>
      </p:sp>
      <p:sp>
        <p:nvSpPr>
          <p:cNvPr id="71" name="Google Shape;71;p25"/>
          <p:cNvSpPr/>
          <p:nvPr/>
        </p:nvSpPr>
        <p:spPr>
          <a:xfrm>
            <a:off x="318727" y="221876"/>
            <a:ext cx="91354" cy="9135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ontserrat"/>
              <a:ea typeface="Montserrat"/>
              <a:cs typeface="Montserrat"/>
              <a:sym typeface="Montserrat"/>
            </a:endParaRPr>
          </a:p>
        </p:txBody>
      </p:sp>
      <p:sp>
        <p:nvSpPr>
          <p:cNvPr id="72" name="Google Shape;72;p25"/>
          <p:cNvSpPr/>
          <p:nvPr/>
        </p:nvSpPr>
        <p:spPr>
          <a:xfrm>
            <a:off x="454746" y="221876"/>
            <a:ext cx="91354" cy="9135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ontserrat"/>
              <a:ea typeface="Montserrat"/>
              <a:cs typeface="Montserrat"/>
              <a:sym typeface="Montserrat"/>
            </a:endParaRPr>
          </a:p>
        </p:txBody>
      </p:sp>
      <p:sp>
        <p:nvSpPr>
          <p:cNvPr id="73" name="Google Shape;73;p25"/>
          <p:cNvSpPr/>
          <p:nvPr/>
        </p:nvSpPr>
        <p:spPr>
          <a:xfrm>
            <a:off x="318727" y="361157"/>
            <a:ext cx="91354" cy="9135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ontserrat"/>
              <a:ea typeface="Montserrat"/>
              <a:cs typeface="Montserrat"/>
              <a:sym typeface="Montserrat"/>
            </a:endParaRPr>
          </a:p>
        </p:txBody>
      </p:sp>
      <p:sp>
        <p:nvSpPr>
          <p:cNvPr id="74" name="Google Shape;74;p25"/>
          <p:cNvSpPr/>
          <p:nvPr/>
        </p:nvSpPr>
        <p:spPr>
          <a:xfrm>
            <a:off x="454746" y="361157"/>
            <a:ext cx="91354" cy="9135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ontserrat"/>
              <a:ea typeface="Montserrat"/>
              <a:cs typeface="Montserrat"/>
              <a:sym typeface="Montserrat"/>
            </a:endParaRPr>
          </a:p>
        </p:txBody>
      </p:sp>
      <p:cxnSp>
        <p:nvCxnSpPr>
          <p:cNvPr id="75" name="Google Shape;75;p25"/>
          <p:cNvCxnSpPr/>
          <p:nvPr/>
        </p:nvCxnSpPr>
        <p:spPr>
          <a:xfrm rot="10800000">
            <a:off x="364122" y="5163672"/>
            <a:ext cx="0" cy="1694328"/>
          </a:xfrm>
          <a:prstGeom prst="straightConnector1">
            <a:avLst/>
          </a:prstGeom>
          <a:noFill/>
          <a:ln cap="flat" cmpd="sng" w="9525">
            <a:solidFill>
              <a:schemeClr val="lt1"/>
            </a:solidFill>
            <a:prstDash val="solid"/>
            <a:miter lim="800000"/>
            <a:headEnd len="sm" w="sm" type="none"/>
            <a:tailEnd len="sm" w="sm" type="none"/>
          </a:ln>
        </p:spPr>
      </p:cxnSp>
      <p:sp>
        <p:nvSpPr>
          <p:cNvPr id="76" name="Google Shape;76;p25"/>
          <p:cNvSpPr txBox="1"/>
          <p:nvPr/>
        </p:nvSpPr>
        <p:spPr>
          <a:xfrm>
            <a:off x="1287822" y="2448101"/>
            <a:ext cx="8389578"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8000">
                <a:solidFill>
                  <a:schemeClr val="lt1"/>
                </a:solidFill>
                <a:latin typeface="Montserrat"/>
                <a:ea typeface="Montserrat"/>
                <a:cs typeface="Montserrat"/>
                <a:sym typeface="Montserrat"/>
              </a:rPr>
              <a:t>E-CUISINE</a:t>
            </a:r>
            <a:endParaRPr/>
          </a:p>
        </p:txBody>
      </p:sp>
      <p:sp>
        <p:nvSpPr>
          <p:cNvPr id="77" name="Google Shape;77;p25"/>
          <p:cNvSpPr txBox="1"/>
          <p:nvPr/>
        </p:nvSpPr>
        <p:spPr>
          <a:xfrm>
            <a:off x="1333500" y="3886200"/>
            <a:ext cx="400050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78" name="Google Shape;78;p25"/>
          <p:cNvSpPr txBox="1"/>
          <p:nvPr/>
        </p:nvSpPr>
        <p:spPr>
          <a:xfrm rot="-5400000">
            <a:off x="-518211" y="3972779"/>
            <a:ext cx="176466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FOOD LOVE</a:t>
            </a:r>
            <a:endParaRPr/>
          </a:p>
        </p:txBody>
      </p:sp>
      <p:sp>
        <p:nvSpPr>
          <p:cNvPr id="79" name="Google Shape;79;p25"/>
          <p:cNvSpPr/>
          <p:nvPr/>
        </p:nvSpPr>
        <p:spPr>
          <a:xfrm>
            <a:off x="590765" y="221876"/>
            <a:ext cx="91354" cy="9135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0" name="Google Shape;80;p25"/>
          <p:cNvSpPr/>
          <p:nvPr/>
        </p:nvSpPr>
        <p:spPr>
          <a:xfrm>
            <a:off x="590765" y="361157"/>
            <a:ext cx="91354" cy="9135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81" name="Google Shape;81;p25"/>
          <p:cNvCxnSpPr/>
          <p:nvPr/>
        </p:nvCxnSpPr>
        <p:spPr>
          <a:xfrm rot="10800000">
            <a:off x="11827878" y="0"/>
            <a:ext cx="0" cy="4513943"/>
          </a:xfrm>
          <a:prstGeom prst="straightConnector1">
            <a:avLst/>
          </a:prstGeom>
          <a:noFill/>
          <a:ln cap="flat" cmpd="sng" w="9525">
            <a:solidFill>
              <a:schemeClr val="lt1"/>
            </a:solidFill>
            <a:prstDash val="solid"/>
            <a:miter lim="800000"/>
            <a:headEnd len="sm" w="sm" type="none"/>
            <a:tailEnd len="sm" w="sm" type="none"/>
          </a:ln>
        </p:spPr>
      </p:cxnSp>
      <p:sp>
        <p:nvSpPr>
          <p:cNvPr id="82" name="Google Shape;82;p25"/>
          <p:cNvSpPr txBox="1"/>
          <p:nvPr/>
        </p:nvSpPr>
        <p:spPr>
          <a:xfrm rot="-5400000">
            <a:off x="10834903" y="5243296"/>
            <a:ext cx="198594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PRESENTATION</a:t>
            </a:r>
            <a:endParaRPr/>
          </a:p>
        </p:txBody>
      </p:sp>
      <p:sp>
        <p:nvSpPr>
          <p:cNvPr id="83" name="Google Shape;83;p25"/>
          <p:cNvSpPr txBox="1"/>
          <p:nvPr/>
        </p:nvSpPr>
        <p:spPr>
          <a:xfrm>
            <a:off x="121375" y="6453400"/>
            <a:ext cx="11986200" cy="31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D9D9D9"/>
                </a:solidFill>
                <a:latin typeface="Calibri"/>
                <a:ea typeface="Calibri"/>
                <a:cs typeface="Calibri"/>
                <a:sym typeface="Calibri"/>
              </a:rPr>
              <a:t>Brought to you by: </a:t>
            </a:r>
            <a:r>
              <a:rPr lang="en-US" u="sng">
                <a:solidFill>
                  <a:srgbClr val="D9D9D9"/>
                </a:solidFill>
                <a:latin typeface="Calibri"/>
                <a:ea typeface="Calibri"/>
                <a:cs typeface="Calibri"/>
                <a:sym typeface="Calibri"/>
                <a:hlinkClick r:id="rId4">
                  <a:extLst>
                    <a:ext uri="{A12FA001-AC4F-418D-AE19-62706E023703}">
                      <ahyp:hlinkClr val="tx"/>
                    </a:ext>
                  </a:extLst>
                </a:hlinkClick>
              </a:rPr>
              <a:t>https://GoogleSlidesThemes.com</a:t>
            </a:r>
            <a:endParaRPr>
              <a:solidFill>
                <a:srgbClr val="D9D9D9"/>
              </a:solidFill>
              <a:latin typeface="Calibri"/>
              <a:ea typeface="Calibri"/>
              <a:cs typeface="Calibri"/>
              <a:sym typeface="Calibri"/>
            </a:endParaRPr>
          </a:p>
        </p:txBody>
      </p:sp>
      <p:pic>
        <p:nvPicPr>
          <p:cNvPr id="84" name="Google Shape;84;p25"/>
          <p:cNvPicPr preferRelativeResize="0"/>
          <p:nvPr/>
        </p:nvPicPr>
        <p:blipFill>
          <a:blip r:embed="rId5">
            <a:alphaModFix/>
          </a:blip>
          <a:stretch>
            <a:fillRect/>
          </a:stretch>
        </p:blipFill>
        <p:spPr>
          <a:xfrm>
            <a:off x="7081550" y="1796175"/>
            <a:ext cx="2378275" cy="1694325"/>
          </a:xfrm>
          <a:prstGeom prst="rect">
            <a:avLst/>
          </a:prstGeom>
          <a:noFill/>
          <a:ln>
            <a:noFill/>
          </a:ln>
        </p:spPr>
      </p:pic>
      <p:sp>
        <p:nvSpPr>
          <p:cNvPr id="85" name="Google Shape;85;p25"/>
          <p:cNvSpPr txBox="1"/>
          <p:nvPr/>
        </p:nvSpPr>
        <p:spPr>
          <a:xfrm>
            <a:off x="410075" y="5248775"/>
            <a:ext cx="425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FFFFFF"/>
                </a:solidFill>
              </a:rPr>
              <a:t>SUBMITTED TO : MOHAMED ZEROUG</a:t>
            </a:r>
            <a:endParaRPr b="1" sz="1700">
              <a:solidFill>
                <a:srgbClr val="FFFFFF"/>
              </a:solidFill>
            </a:endParaRPr>
          </a:p>
        </p:txBody>
      </p:sp>
      <p:sp>
        <p:nvSpPr>
          <p:cNvPr id="86" name="Google Shape;86;p25"/>
          <p:cNvSpPr txBox="1"/>
          <p:nvPr/>
        </p:nvSpPr>
        <p:spPr>
          <a:xfrm>
            <a:off x="8031075" y="5248775"/>
            <a:ext cx="350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FFFFF"/>
                </a:solidFill>
              </a:rPr>
              <a:t>SUBMITTED BY : Akanksha</a:t>
            </a:r>
            <a:r>
              <a:rPr b="1" lang="en-US" sz="1500">
                <a:solidFill>
                  <a:srgbClr val="FFFFFF"/>
                </a:solidFill>
              </a:rPr>
              <a:t> ,</a:t>
            </a:r>
            <a:endParaRPr b="1" sz="1500">
              <a:solidFill>
                <a:srgbClr val="FFFFFF"/>
              </a:solidFill>
            </a:endParaRPr>
          </a:p>
          <a:p>
            <a:pPr indent="0" lvl="0" marL="0" rtl="0" algn="l">
              <a:spcBef>
                <a:spcPts val="0"/>
              </a:spcBef>
              <a:spcAft>
                <a:spcPts val="0"/>
              </a:spcAft>
              <a:buNone/>
            </a:pPr>
            <a:r>
              <a:rPr b="1" lang="en-US" sz="1500">
                <a:solidFill>
                  <a:srgbClr val="FFFFFF"/>
                </a:solidFill>
              </a:rPr>
              <a:t>                              </a:t>
            </a:r>
            <a:r>
              <a:rPr b="1" lang="en-US" sz="1500">
                <a:solidFill>
                  <a:srgbClr val="FFFFFF"/>
                </a:solidFill>
              </a:rPr>
              <a:t>Akhilesh,</a:t>
            </a:r>
            <a:endParaRPr b="1" sz="1500">
              <a:solidFill>
                <a:srgbClr val="FFFFFF"/>
              </a:solidFill>
            </a:endParaRPr>
          </a:p>
          <a:p>
            <a:pPr indent="0" lvl="0" marL="0" rtl="0" algn="l">
              <a:spcBef>
                <a:spcPts val="0"/>
              </a:spcBef>
              <a:spcAft>
                <a:spcPts val="0"/>
              </a:spcAft>
              <a:buNone/>
            </a:pPr>
            <a:r>
              <a:rPr b="1" lang="en-US" sz="1500">
                <a:solidFill>
                  <a:srgbClr val="FFFFFF"/>
                </a:solidFill>
              </a:rPr>
              <a:t>                              Abhinav,</a:t>
            </a:r>
            <a:endParaRPr b="1" sz="1500">
              <a:solidFill>
                <a:srgbClr val="FFFFFF"/>
              </a:solidFill>
            </a:endParaRPr>
          </a:p>
          <a:p>
            <a:pPr indent="0" lvl="0" marL="0" rtl="0" algn="l">
              <a:spcBef>
                <a:spcPts val="0"/>
              </a:spcBef>
              <a:spcAft>
                <a:spcPts val="0"/>
              </a:spcAft>
              <a:buNone/>
            </a:pPr>
            <a:r>
              <a:rPr b="1" lang="en-US" sz="1500">
                <a:solidFill>
                  <a:srgbClr val="FFFFFF"/>
                </a:solidFill>
              </a:rPr>
              <a:t>                              Sarinderpal Singh</a:t>
            </a:r>
            <a:endParaRPr b="1" sz="1500">
              <a:solidFill>
                <a:srgbClr val="FFFFFF"/>
              </a:solidFill>
            </a:endParaRPr>
          </a:p>
        </p:txBody>
      </p:sp>
      <p:sp>
        <p:nvSpPr>
          <p:cNvPr id="87" name="Google Shape;87;p25"/>
          <p:cNvSpPr txBox="1"/>
          <p:nvPr/>
        </p:nvSpPr>
        <p:spPr>
          <a:xfrm>
            <a:off x="7081450" y="3490500"/>
            <a:ext cx="237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FFFF00"/>
                </a:solidFill>
              </a:rPr>
              <a:t>GROUP NO. 5</a:t>
            </a:r>
            <a:endParaRPr b="1" sz="220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4"/>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448" name="Google Shape;448;p34"/>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449" name="Google Shape;449;p34"/>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450" name="Google Shape;450;p34"/>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451" name="Google Shape;451;p34"/>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52" name="Google Shape;452;p34"/>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53" name="Google Shape;453;p34"/>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54" name="Google Shape;454;p34"/>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55" name="Google Shape;455;p34"/>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56" name="Google Shape;456;p34"/>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57" name="Google Shape;457;p34"/>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458" name="Google Shape;458;p34"/>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459" name="Google Shape;459;p34"/>
          <p:cNvGrpSpPr/>
          <p:nvPr/>
        </p:nvGrpSpPr>
        <p:grpSpPr>
          <a:xfrm>
            <a:off x="4917900" y="1052875"/>
            <a:ext cx="6294889" cy="1443654"/>
            <a:chOff x="-220674" y="0"/>
            <a:chExt cx="10574314" cy="1517400"/>
          </a:xfrm>
        </p:grpSpPr>
        <p:cxnSp>
          <p:nvCxnSpPr>
            <p:cNvPr id="460" name="Google Shape;460;p34"/>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461" name="Google Shape;461;p34"/>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463" name="Google Shape;463;p34"/>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a:t>
              </a:r>
              <a:r>
                <a:rPr lang="en-US" sz="2400">
                  <a:latin typeface="Twentieth Century"/>
                  <a:ea typeface="Twentieth Century"/>
                  <a:cs typeface="Twentieth Century"/>
                  <a:sym typeface="Twentieth Century"/>
                </a:rPr>
                <a:t>o delete items from my cart so that i can remove items which i dont want to order</a:t>
              </a:r>
              <a:endParaRPr/>
            </a:p>
          </p:txBody>
        </p:sp>
        <p:cxnSp>
          <p:nvCxnSpPr>
            <p:cNvPr id="465" name="Google Shape;465;p34"/>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466" name="Google Shape;466;p34"/>
          <p:cNvGrpSpPr/>
          <p:nvPr/>
        </p:nvGrpSpPr>
        <p:grpSpPr>
          <a:xfrm>
            <a:off x="5031750" y="2616875"/>
            <a:ext cx="6500775" cy="3564428"/>
            <a:chOff x="0" y="14"/>
            <a:chExt cx="8128001" cy="2933927"/>
          </a:xfrm>
        </p:grpSpPr>
        <p:cxnSp>
          <p:nvCxnSpPr>
            <p:cNvPr id="467" name="Google Shape;467;p34"/>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468" name="Google Shape;468;p34"/>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469" name="Google Shape;469;p34"/>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470" name="Google Shape;470;p34"/>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Cart Page</a:t>
              </a:r>
              <a:endParaRPr sz="2800">
                <a:solidFill>
                  <a:srgbClr val="000000"/>
                </a:solidFill>
                <a:latin typeface="Twentieth Century"/>
                <a:ea typeface="Twentieth Century"/>
                <a:cs typeface="Twentieth Century"/>
                <a:sym typeface="Twentieth Century"/>
              </a:endParaRPr>
            </a:p>
          </p:txBody>
        </p:sp>
        <p:sp>
          <p:nvSpPr>
            <p:cNvPr id="472" name="Google Shape;472;p34"/>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474" name="Google Shape;474;p34"/>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476" name="Google Shape;476;p34"/>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swipe the food item to Left</a:t>
              </a:r>
              <a:r>
                <a:rPr lang="en-US" sz="2800">
                  <a:latin typeface="Twentieth Century"/>
                  <a:ea typeface="Twentieth Century"/>
                  <a:cs typeface="Twentieth Century"/>
                  <a:sym typeface="Twentieth Century"/>
                </a:rPr>
                <a:t>  </a:t>
              </a:r>
              <a:endParaRPr/>
            </a:p>
          </p:txBody>
        </p:sp>
        <p:sp>
          <p:nvSpPr>
            <p:cNvPr id="478" name="Google Shape;478;p34"/>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480" name="Google Shape;480;p34"/>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482" name="Google Shape;482;p34"/>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txBox="1"/>
            <p:nvPr/>
          </p:nvSpPr>
          <p:spPr>
            <a:xfrm>
              <a:off x="2113293" y="1909201"/>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can delete food item from my cart.</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484" name="Google Shape;484;p34"/>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486" name="Google Shape;486;p34"/>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488" name="Google Shape;488;p34" title="delete.mp4">
            <a:hlinkClick r:id="rId3"/>
          </p:cNvPr>
          <p:cNvPicPr preferRelativeResize="0"/>
          <p:nvPr/>
        </p:nvPicPr>
        <p:blipFill>
          <a:blip r:embed="rId4">
            <a:alphaModFix/>
          </a:blip>
          <a:stretch>
            <a:fillRect/>
          </a:stretch>
        </p:blipFill>
        <p:spPr>
          <a:xfrm>
            <a:off x="803250" y="0"/>
            <a:ext cx="4114651" cy="68580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5"/>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494" name="Google Shape;494;p35"/>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495" name="Google Shape;495;p35"/>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496" name="Google Shape;496;p35"/>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497" name="Google Shape;497;p35"/>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98" name="Google Shape;498;p35"/>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99" name="Google Shape;499;p35"/>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00" name="Google Shape;500;p35"/>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01" name="Google Shape;501;p35"/>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02" name="Google Shape;502;p35"/>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03" name="Google Shape;503;p35"/>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504" name="Google Shape;504;p35"/>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505" name="Google Shape;505;p35"/>
          <p:cNvGrpSpPr/>
          <p:nvPr/>
        </p:nvGrpSpPr>
        <p:grpSpPr>
          <a:xfrm>
            <a:off x="4917900" y="1052875"/>
            <a:ext cx="6294889" cy="1443654"/>
            <a:chOff x="-220674" y="0"/>
            <a:chExt cx="10574314" cy="1517400"/>
          </a:xfrm>
        </p:grpSpPr>
        <p:cxnSp>
          <p:nvCxnSpPr>
            <p:cNvPr id="506" name="Google Shape;506;p35"/>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507" name="Google Shape;507;p35"/>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509" name="Google Shape;509;p35"/>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a:t>
              </a:r>
              <a:r>
                <a:rPr lang="en-US" sz="2400">
                  <a:latin typeface="Twentieth Century"/>
                  <a:ea typeface="Twentieth Century"/>
                  <a:cs typeface="Twentieth Century"/>
                  <a:sym typeface="Twentieth Century"/>
                </a:rPr>
                <a:t>o </a:t>
              </a:r>
              <a:r>
                <a:rPr lang="en-US" sz="2400">
                  <a:latin typeface="Twentieth Century"/>
                  <a:ea typeface="Twentieth Century"/>
                  <a:cs typeface="Twentieth Century"/>
                  <a:sym typeface="Twentieth Century"/>
                </a:rPr>
                <a:t>update cart so that i can decrease or increase quantity of particular food item</a:t>
              </a:r>
              <a:endParaRPr/>
            </a:p>
          </p:txBody>
        </p:sp>
        <p:cxnSp>
          <p:nvCxnSpPr>
            <p:cNvPr id="511" name="Google Shape;511;p35"/>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512" name="Google Shape;512;p35"/>
          <p:cNvGrpSpPr/>
          <p:nvPr/>
        </p:nvGrpSpPr>
        <p:grpSpPr>
          <a:xfrm>
            <a:off x="5031750" y="2616875"/>
            <a:ext cx="6500775" cy="3564428"/>
            <a:chOff x="0" y="14"/>
            <a:chExt cx="8128001" cy="2933927"/>
          </a:xfrm>
        </p:grpSpPr>
        <p:cxnSp>
          <p:nvCxnSpPr>
            <p:cNvPr id="513" name="Google Shape;513;p35"/>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514" name="Google Shape;514;p35"/>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515" name="Google Shape;515;p35"/>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516" name="Google Shape;516;p35"/>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Cart Page</a:t>
              </a:r>
              <a:endParaRPr sz="2800">
                <a:solidFill>
                  <a:srgbClr val="000000"/>
                </a:solidFill>
                <a:latin typeface="Twentieth Century"/>
                <a:ea typeface="Twentieth Century"/>
                <a:cs typeface="Twentieth Century"/>
                <a:sym typeface="Twentieth Century"/>
              </a:endParaRPr>
            </a:p>
          </p:txBody>
        </p:sp>
        <p:sp>
          <p:nvSpPr>
            <p:cNvPr id="518" name="Google Shape;518;p35"/>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520" name="Google Shape;520;p35"/>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522" name="Google Shape;522;p35"/>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use elegant number button</a:t>
              </a:r>
              <a:r>
                <a:rPr lang="en-US" sz="2800">
                  <a:latin typeface="Twentieth Century"/>
                  <a:ea typeface="Twentieth Century"/>
                  <a:cs typeface="Twentieth Century"/>
                  <a:sym typeface="Twentieth Century"/>
                </a:rPr>
                <a:t>  </a:t>
              </a:r>
              <a:endParaRPr/>
            </a:p>
          </p:txBody>
        </p:sp>
        <p:sp>
          <p:nvSpPr>
            <p:cNvPr id="524" name="Google Shape;524;p35"/>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526" name="Google Shape;526;p35"/>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528" name="Google Shape;528;p35"/>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txBox="1"/>
            <p:nvPr/>
          </p:nvSpPr>
          <p:spPr>
            <a:xfrm>
              <a:off x="2113293" y="1909201"/>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can </a:t>
              </a:r>
              <a:r>
                <a:rPr lang="en-US" sz="2800">
                  <a:latin typeface="Twentieth Century"/>
                  <a:ea typeface="Twentieth Century"/>
                  <a:cs typeface="Twentieth Century"/>
                  <a:sym typeface="Twentieth Century"/>
                </a:rPr>
                <a:t>update quantity of food item.</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530" name="Google Shape;530;p35"/>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532" name="Google Shape;532;p35"/>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534" name="Google Shape;534;p35" title="updatecart.mp4">
            <a:hlinkClick r:id="rId3"/>
          </p:cNvPr>
          <p:cNvPicPr preferRelativeResize="0"/>
          <p:nvPr/>
        </p:nvPicPr>
        <p:blipFill>
          <a:blip r:embed="rId4">
            <a:alphaModFix/>
          </a:blip>
          <a:stretch>
            <a:fillRect/>
          </a:stretch>
        </p:blipFill>
        <p:spPr>
          <a:xfrm>
            <a:off x="803250" y="0"/>
            <a:ext cx="3978976"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6"/>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540" name="Google Shape;540;p36"/>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541" name="Google Shape;541;p36"/>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542" name="Google Shape;542;p36"/>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543" name="Google Shape;543;p36"/>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44" name="Google Shape;544;p36"/>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45" name="Google Shape;545;p36"/>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46" name="Google Shape;546;p36"/>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47" name="Google Shape;547;p36"/>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48" name="Google Shape;548;p36"/>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49" name="Google Shape;549;p36"/>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550" name="Google Shape;550;p36"/>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551" name="Google Shape;551;p36"/>
          <p:cNvGrpSpPr/>
          <p:nvPr/>
        </p:nvGrpSpPr>
        <p:grpSpPr>
          <a:xfrm>
            <a:off x="4917900" y="1052875"/>
            <a:ext cx="6294889" cy="1443654"/>
            <a:chOff x="-220674" y="0"/>
            <a:chExt cx="10574314" cy="1517400"/>
          </a:xfrm>
        </p:grpSpPr>
        <p:cxnSp>
          <p:nvCxnSpPr>
            <p:cNvPr id="552" name="Google Shape;552;p36"/>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553" name="Google Shape;553;p36"/>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555" name="Google Shape;555;p36"/>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a:t>
              </a:r>
              <a:r>
                <a:rPr lang="en-US" sz="2400">
                  <a:latin typeface="Twentieth Century"/>
                  <a:ea typeface="Twentieth Century"/>
                  <a:cs typeface="Twentieth Century"/>
                  <a:sym typeface="Twentieth Century"/>
                </a:rPr>
                <a:t>o have quick cart so that i don’t have to food </a:t>
              </a:r>
              <a:r>
                <a:rPr lang="en-US" sz="2400">
                  <a:latin typeface="Twentieth Century"/>
                  <a:ea typeface="Twentieth Century"/>
                  <a:cs typeface="Twentieth Century"/>
                  <a:sym typeface="Twentieth Century"/>
                </a:rPr>
                <a:t>detail page to add to cart.</a:t>
              </a:r>
              <a:endParaRPr/>
            </a:p>
          </p:txBody>
        </p:sp>
        <p:cxnSp>
          <p:nvCxnSpPr>
            <p:cNvPr id="557" name="Google Shape;557;p36"/>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558" name="Google Shape;558;p36"/>
          <p:cNvGrpSpPr/>
          <p:nvPr/>
        </p:nvGrpSpPr>
        <p:grpSpPr>
          <a:xfrm>
            <a:off x="5031750" y="2616875"/>
            <a:ext cx="6500775" cy="3564428"/>
            <a:chOff x="0" y="14"/>
            <a:chExt cx="8128001" cy="2933927"/>
          </a:xfrm>
        </p:grpSpPr>
        <p:cxnSp>
          <p:nvCxnSpPr>
            <p:cNvPr id="559" name="Google Shape;559;p36"/>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560" name="Google Shape;560;p36"/>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561" name="Google Shape;561;p36"/>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562" name="Google Shape;562;p36"/>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food List Page</a:t>
              </a:r>
              <a:endParaRPr sz="2800">
                <a:solidFill>
                  <a:srgbClr val="000000"/>
                </a:solidFill>
                <a:latin typeface="Twentieth Century"/>
                <a:ea typeface="Twentieth Century"/>
                <a:cs typeface="Twentieth Century"/>
                <a:sym typeface="Twentieth Century"/>
              </a:endParaRPr>
            </a:p>
          </p:txBody>
        </p:sp>
        <p:sp>
          <p:nvSpPr>
            <p:cNvPr id="564" name="Google Shape;564;p36"/>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566" name="Google Shape;566;p36"/>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568" name="Google Shape;568;p36"/>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click on cart icon for each food item   </a:t>
              </a:r>
              <a:endParaRPr/>
            </a:p>
          </p:txBody>
        </p:sp>
        <p:sp>
          <p:nvSpPr>
            <p:cNvPr id="570" name="Google Shape;570;p36"/>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6"/>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572" name="Google Shape;572;p36"/>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574" name="Google Shape;574;p36"/>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txBox="1"/>
            <p:nvPr/>
          </p:nvSpPr>
          <p:spPr>
            <a:xfrm>
              <a:off x="2113293" y="1909201"/>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can quickly add 1 selected item to my cart.</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576" name="Google Shape;576;p36"/>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578" name="Google Shape;578;p36"/>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580" name="Google Shape;580;p36" title="quickcart.mp4">
            <a:hlinkClick r:id="rId3"/>
          </p:cNvPr>
          <p:cNvPicPr preferRelativeResize="0"/>
          <p:nvPr/>
        </p:nvPicPr>
        <p:blipFill>
          <a:blip r:embed="rId4">
            <a:alphaModFix/>
          </a:blip>
          <a:stretch>
            <a:fillRect/>
          </a:stretch>
        </p:blipFill>
        <p:spPr>
          <a:xfrm>
            <a:off x="871263" y="0"/>
            <a:ext cx="38576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7"/>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586" name="Google Shape;586;p37"/>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587" name="Google Shape;587;p37"/>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588" name="Google Shape;588;p37"/>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589" name="Google Shape;589;p37"/>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90" name="Google Shape;590;p37"/>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91" name="Google Shape;591;p37"/>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92" name="Google Shape;592;p37"/>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93" name="Google Shape;593;p37"/>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94" name="Google Shape;594;p37"/>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595" name="Google Shape;595;p37"/>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596" name="Google Shape;596;p37"/>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597" name="Google Shape;597;p37"/>
          <p:cNvGrpSpPr/>
          <p:nvPr/>
        </p:nvGrpSpPr>
        <p:grpSpPr>
          <a:xfrm>
            <a:off x="4917900" y="1052875"/>
            <a:ext cx="6294889" cy="1443654"/>
            <a:chOff x="-220674" y="0"/>
            <a:chExt cx="10574314" cy="1517400"/>
          </a:xfrm>
        </p:grpSpPr>
        <p:cxnSp>
          <p:nvCxnSpPr>
            <p:cNvPr id="598" name="Google Shape;598;p37"/>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599" name="Google Shape;599;p37"/>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601" name="Google Shape;601;p37"/>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a:t>
              </a:r>
              <a:r>
                <a:rPr lang="en-US" sz="2400">
                  <a:latin typeface="Twentieth Century"/>
                  <a:ea typeface="Twentieth Century"/>
                  <a:cs typeface="Twentieth Century"/>
                  <a:sym typeface="Twentieth Century"/>
                </a:rPr>
                <a:t>o place order so that i can pay for my food </a:t>
              </a:r>
              <a:endParaRPr/>
            </a:p>
          </p:txBody>
        </p:sp>
        <p:cxnSp>
          <p:nvCxnSpPr>
            <p:cNvPr id="603" name="Google Shape;603;p37"/>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604" name="Google Shape;604;p37"/>
          <p:cNvGrpSpPr/>
          <p:nvPr/>
        </p:nvGrpSpPr>
        <p:grpSpPr>
          <a:xfrm>
            <a:off x="5031750" y="2616875"/>
            <a:ext cx="6500775" cy="3564428"/>
            <a:chOff x="0" y="14"/>
            <a:chExt cx="8128001" cy="2933927"/>
          </a:xfrm>
        </p:grpSpPr>
        <p:cxnSp>
          <p:nvCxnSpPr>
            <p:cNvPr id="605" name="Google Shape;605;p37"/>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606" name="Google Shape;606;p37"/>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607" name="Google Shape;607;p37"/>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608" name="Google Shape;608;p37"/>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Cart Page</a:t>
              </a:r>
              <a:endParaRPr sz="2800">
                <a:solidFill>
                  <a:srgbClr val="000000"/>
                </a:solidFill>
                <a:latin typeface="Twentieth Century"/>
                <a:ea typeface="Twentieth Century"/>
                <a:cs typeface="Twentieth Century"/>
                <a:sym typeface="Twentieth Century"/>
              </a:endParaRPr>
            </a:p>
          </p:txBody>
        </p:sp>
        <p:sp>
          <p:nvSpPr>
            <p:cNvPr id="610" name="Google Shape;610;p37"/>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612" name="Google Shape;612;p37"/>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614" name="Google Shape;614;p37"/>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click on Place order button  </a:t>
              </a:r>
              <a:endParaRPr/>
            </a:p>
          </p:txBody>
        </p:sp>
        <p:sp>
          <p:nvSpPr>
            <p:cNvPr id="616" name="Google Shape;616;p37"/>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618" name="Google Shape;618;p37"/>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620" name="Google Shape;620;p37"/>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txBox="1"/>
            <p:nvPr/>
          </p:nvSpPr>
          <p:spPr>
            <a:xfrm>
              <a:off x="2113293" y="1909201"/>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can go to paypal payment .</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622" name="Google Shape;622;p37"/>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624" name="Google Shape;624;p37"/>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626" name="Google Shape;626;p37" title="place order.mp4">
            <a:hlinkClick r:id="rId3"/>
          </p:cNvPr>
          <p:cNvPicPr preferRelativeResize="0"/>
          <p:nvPr/>
        </p:nvPicPr>
        <p:blipFill>
          <a:blip r:embed="rId4">
            <a:alphaModFix/>
          </a:blip>
          <a:stretch>
            <a:fillRect/>
          </a:stretch>
        </p:blipFill>
        <p:spPr>
          <a:xfrm>
            <a:off x="803250" y="0"/>
            <a:ext cx="38576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8"/>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632" name="Google Shape;632;p38"/>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633" name="Google Shape;633;p38"/>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634" name="Google Shape;634;p38"/>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635" name="Google Shape;635;p38"/>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36" name="Google Shape;636;p38"/>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37" name="Google Shape;637;p38"/>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38" name="Google Shape;638;p38"/>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39" name="Google Shape;639;p38"/>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40" name="Google Shape;640;p38"/>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41" name="Google Shape;641;p38"/>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642" name="Google Shape;642;p38"/>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643" name="Google Shape;643;p38"/>
          <p:cNvGrpSpPr/>
          <p:nvPr/>
        </p:nvGrpSpPr>
        <p:grpSpPr>
          <a:xfrm>
            <a:off x="4917900" y="1052875"/>
            <a:ext cx="6294889" cy="1443654"/>
            <a:chOff x="-220674" y="0"/>
            <a:chExt cx="10574314" cy="1517400"/>
          </a:xfrm>
        </p:grpSpPr>
        <p:cxnSp>
          <p:nvCxnSpPr>
            <p:cNvPr id="644" name="Google Shape;644;p38"/>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645" name="Google Shape;645;p38"/>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647" name="Google Shape;647;p38"/>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a:t>
              </a:r>
              <a:r>
                <a:rPr lang="en-US" sz="2400">
                  <a:latin typeface="Twentieth Century"/>
                  <a:ea typeface="Twentieth Century"/>
                  <a:cs typeface="Twentieth Century"/>
                  <a:sym typeface="Twentieth Century"/>
                </a:rPr>
                <a:t>o pay my food through paypal payment so that i can order my food without card details</a:t>
              </a:r>
              <a:endParaRPr/>
            </a:p>
          </p:txBody>
        </p:sp>
        <p:cxnSp>
          <p:nvCxnSpPr>
            <p:cNvPr id="649" name="Google Shape;649;p38"/>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650" name="Google Shape;650;p38"/>
          <p:cNvGrpSpPr/>
          <p:nvPr/>
        </p:nvGrpSpPr>
        <p:grpSpPr>
          <a:xfrm>
            <a:off x="5031750" y="2616875"/>
            <a:ext cx="6500775" cy="3564428"/>
            <a:chOff x="0" y="14"/>
            <a:chExt cx="8128001" cy="2933927"/>
          </a:xfrm>
        </p:grpSpPr>
        <p:cxnSp>
          <p:nvCxnSpPr>
            <p:cNvPr id="651" name="Google Shape;651;p38"/>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652" name="Google Shape;652;p38"/>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653" name="Google Shape;653;p38"/>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654" name="Google Shape;654;p38"/>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click on place order button </a:t>
              </a:r>
              <a:endParaRPr sz="2800">
                <a:solidFill>
                  <a:srgbClr val="000000"/>
                </a:solidFill>
                <a:latin typeface="Twentieth Century"/>
                <a:ea typeface="Twentieth Century"/>
                <a:cs typeface="Twentieth Century"/>
                <a:sym typeface="Twentieth Century"/>
              </a:endParaRPr>
            </a:p>
          </p:txBody>
        </p:sp>
        <p:sp>
          <p:nvSpPr>
            <p:cNvPr id="656" name="Google Shape;656;p38"/>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658" name="Google Shape;658;p38"/>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660" name="Google Shape;660;p38"/>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login to my authenticated paypal account  and click on payment</a:t>
              </a:r>
              <a:r>
                <a:rPr lang="en-US" sz="2800">
                  <a:latin typeface="Twentieth Century"/>
                  <a:ea typeface="Twentieth Century"/>
                  <a:cs typeface="Twentieth Century"/>
                  <a:sym typeface="Twentieth Century"/>
                </a:rPr>
                <a:t>  </a:t>
              </a:r>
              <a:endParaRPr/>
            </a:p>
          </p:txBody>
        </p:sp>
        <p:sp>
          <p:nvSpPr>
            <p:cNvPr id="662" name="Google Shape;662;p38"/>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664" name="Google Shape;664;p38"/>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666" name="Google Shape;666;p38"/>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txBox="1"/>
            <p:nvPr/>
          </p:nvSpPr>
          <p:spPr>
            <a:xfrm>
              <a:off x="1962881" y="2003653"/>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my order is placed successfully.</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668" name="Google Shape;668;p38"/>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670" name="Google Shape;670;p38"/>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672" name="Google Shape;672;p38" title="payment.mp4">
            <a:hlinkClick r:id="rId3"/>
          </p:cNvPr>
          <p:cNvPicPr preferRelativeResize="0"/>
          <p:nvPr/>
        </p:nvPicPr>
        <p:blipFill>
          <a:blip r:embed="rId4">
            <a:alphaModFix/>
          </a:blip>
          <a:stretch>
            <a:fillRect/>
          </a:stretch>
        </p:blipFill>
        <p:spPr>
          <a:xfrm>
            <a:off x="803250" y="-60175"/>
            <a:ext cx="3986487"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9"/>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678" name="Google Shape;678;p39"/>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679" name="Google Shape;679;p39"/>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680" name="Google Shape;680;p39"/>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681" name="Google Shape;681;p39"/>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82" name="Google Shape;682;p39"/>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83" name="Google Shape;683;p39"/>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84" name="Google Shape;684;p39"/>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85" name="Google Shape;685;p39"/>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86" name="Google Shape;686;p39"/>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687" name="Google Shape;687;p39"/>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688" name="Google Shape;688;p39"/>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689" name="Google Shape;689;p39"/>
          <p:cNvGrpSpPr/>
          <p:nvPr/>
        </p:nvGrpSpPr>
        <p:grpSpPr>
          <a:xfrm>
            <a:off x="4917900" y="1052875"/>
            <a:ext cx="6294889" cy="1443654"/>
            <a:chOff x="-220674" y="0"/>
            <a:chExt cx="10574314" cy="1517400"/>
          </a:xfrm>
        </p:grpSpPr>
        <p:cxnSp>
          <p:nvCxnSpPr>
            <p:cNvPr id="690" name="Google Shape;690;p39"/>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691" name="Google Shape;691;p39"/>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693" name="Google Shape;693;p39"/>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a:t>
              </a:r>
              <a:r>
                <a:rPr lang="en-US" sz="2400">
                  <a:latin typeface="Twentieth Century"/>
                  <a:ea typeface="Twentieth Century"/>
                  <a:cs typeface="Twentieth Century"/>
                  <a:sym typeface="Twentieth Century"/>
                </a:rPr>
                <a:t>to view my order history</a:t>
              </a:r>
              <a:endParaRPr sz="24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400"/>
                <a:buFont typeface="Twentieth Century"/>
                <a:buNone/>
              </a:pPr>
              <a:r>
                <a:rPr lang="en-US" sz="2400">
                  <a:latin typeface="Twentieth Century"/>
                  <a:ea typeface="Twentieth Century"/>
                  <a:cs typeface="Twentieth Century"/>
                  <a:sym typeface="Twentieth Century"/>
                </a:rPr>
                <a:t>so that i can keep track of all of my orders</a:t>
              </a:r>
              <a:endParaRPr sz="2400">
                <a:latin typeface="Twentieth Century"/>
                <a:ea typeface="Twentieth Century"/>
                <a:cs typeface="Twentieth Century"/>
                <a:sym typeface="Twentieth Century"/>
              </a:endParaRPr>
            </a:p>
          </p:txBody>
        </p:sp>
        <p:cxnSp>
          <p:nvCxnSpPr>
            <p:cNvPr id="695" name="Google Shape;695;p39"/>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696" name="Google Shape;696;p39"/>
          <p:cNvGrpSpPr/>
          <p:nvPr/>
        </p:nvGrpSpPr>
        <p:grpSpPr>
          <a:xfrm>
            <a:off x="5031750" y="2616875"/>
            <a:ext cx="6500775" cy="3564428"/>
            <a:chOff x="0" y="14"/>
            <a:chExt cx="8128001" cy="2933927"/>
          </a:xfrm>
        </p:grpSpPr>
        <p:cxnSp>
          <p:nvCxnSpPr>
            <p:cNvPr id="697" name="Google Shape;697;p39"/>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698" name="Google Shape;698;p39"/>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699" name="Google Shape;699;p39"/>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700" name="Google Shape;700;p39"/>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my Dashboard</a:t>
              </a:r>
              <a:r>
                <a:rPr lang="en-US" sz="2800">
                  <a:latin typeface="Twentieth Century"/>
                  <a:ea typeface="Twentieth Century"/>
                  <a:cs typeface="Twentieth Century"/>
                  <a:sym typeface="Twentieth Century"/>
                </a:rPr>
                <a:t> </a:t>
              </a:r>
              <a:endParaRPr sz="2800">
                <a:solidFill>
                  <a:srgbClr val="000000"/>
                </a:solidFill>
                <a:latin typeface="Twentieth Century"/>
                <a:ea typeface="Twentieth Century"/>
                <a:cs typeface="Twentieth Century"/>
                <a:sym typeface="Twentieth Century"/>
              </a:endParaRPr>
            </a:p>
          </p:txBody>
        </p:sp>
        <p:sp>
          <p:nvSpPr>
            <p:cNvPr id="702" name="Google Shape;702;p39"/>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704" name="Google Shape;704;p39"/>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706" name="Google Shape;706;p39"/>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open navigation drawer and click on order history menu </a:t>
              </a:r>
              <a:endParaRPr/>
            </a:p>
          </p:txBody>
        </p:sp>
        <p:sp>
          <p:nvSpPr>
            <p:cNvPr id="708" name="Google Shape;708;p39"/>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710" name="Google Shape;710;p39"/>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712" name="Google Shape;712;p39"/>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nvSpPr>
          <p:spPr>
            <a:xfrm>
              <a:off x="1962881" y="2003653"/>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i can see my order history.</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714" name="Google Shape;714;p39"/>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716" name="Google Shape;716;p39"/>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718" name="Google Shape;718;p39" title="orderhistory.mp4">
            <a:hlinkClick r:id="rId3"/>
          </p:cNvPr>
          <p:cNvPicPr preferRelativeResize="0"/>
          <p:nvPr/>
        </p:nvPicPr>
        <p:blipFill>
          <a:blip r:embed="rId4">
            <a:alphaModFix/>
          </a:blip>
          <a:stretch>
            <a:fillRect/>
          </a:stretch>
        </p:blipFill>
        <p:spPr>
          <a:xfrm>
            <a:off x="871263" y="0"/>
            <a:ext cx="38576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0"/>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724" name="Google Shape;724;p40"/>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725" name="Google Shape;725;p40"/>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726" name="Google Shape;726;p40"/>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727" name="Google Shape;727;p40"/>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28" name="Google Shape;728;p40"/>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29" name="Google Shape;729;p40"/>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30" name="Google Shape;730;p40"/>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31" name="Google Shape;731;p40"/>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32" name="Google Shape;732;p40"/>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33" name="Google Shape;733;p40"/>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734" name="Google Shape;734;p40"/>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735" name="Google Shape;735;p40"/>
          <p:cNvGrpSpPr/>
          <p:nvPr/>
        </p:nvGrpSpPr>
        <p:grpSpPr>
          <a:xfrm>
            <a:off x="4917900" y="1052875"/>
            <a:ext cx="6294889" cy="1443654"/>
            <a:chOff x="-220674" y="0"/>
            <a:chExt cx="10574314" cy="1517400"/>
          </a:xfrm>
        </p:grpSpPr>
        <p:cxnSp>
          <p:nvCxnSpPr>
            <p:cNvPr id="736" name="Google Shape;736;p40"/>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737" name="Google Shape;737;p40"/>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739" name="Google Shape;739;p40"/>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a:t>
              </a:r>
              <a:r>
                <a:rPr lang="en-US" sz="2400">
                  <a:latin typeface="Twentieth Century"/>
                  <a:ea typeface="Twentieth Century"/>
                  <a:cs typeface="Twentieth Century"/>
                  <a:sym typeface="Twentieth Century"/>
                </a:rPr>
                <a:t>to  share the food i eat with other people so that i can promote the app and restaurant</a:t>
              </a:r>
              <a:endParaRPr sz="2400">
                <a:latin typeface="Twentieth Century"/>
                <a:ea typeface="Twentieth Century"/>
                <a:cs typeface="Twentieth Century"/>
                <a:sym typeface="Twentieth Century"/>
              </a:endParaRPr>
            </a:p>
          </p:txBody>
        </p:sp>
        <p:cxnSp>
          <p:nvCxnSpPr>
            <p:cNvPr id="741" name="Google Shape;741;p40"/>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742" name="Google Shape;742;p40"/>
          <p:cNvGrpSpPr/>
          <p:nvPr/>
        </p:nvGrpSpPr>
        <p:grpSpPr>
          <a:xfrm>
            <a:off x="5031750" y="2616875"/>
            <a:ext cx="6500775" cy="4000354"/>
            <a:chOff x="0" y="14"/>
            <a:chExt cx="8128001" cy="3292743"/>
          </a:xfrm>
        </p:grpSpPr>
        <p:cxnSp>
          <p:nvCxnSpPr>
            <p:cNvPr id="743" name="Google Shape;743;p40"/>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744" name="Google Shape;744;p40"/>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745" name="Google Shape;745;p40"/>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746" name="Google Shape;746;p40"/>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food list page </a:t>
              </a:r>
              <a:endParaRPr sz="2800">
                <a:solidFill>
                  <a:srgbClr val="000000"/>
                </a:solidFill>
                <a:latin typeface="Twentieth Century"/>
                <a:ea typeface="Twentieth Century"/>
                <a:cs typeface="Twentieth Century"/>
                <a:sym typeface="Twentieth Century"/>
              </a:endParaRPr>
            </a:p>
          </p:txBody>
        </p:sp>
        <p:sp>
          <p:nvSpPr>
            <p:cNvPr id="748" name="Google Shape;748;p40"/>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750" name="Google Shape;750;p40"/>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752" name="Google Shape;752;p40"/>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click on share button  </a:t>
              </a:r>
              <a:endParaRPr/>
            </a:p>
          </p:txBody>
        </p:sp>
        <p:sp>
          <p:nvSpPr>
            <p:cNvPr id="754" name="Google Shape;754;p40"/>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756" name="Google Shape;756;p40"/>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758" name="Google Shape;758;p40"/>
            <p:cNvSpPr/>
            <p:nvPr/>
          </p:nvSpPr>
          <p:spPr>
            <a:xfrm>
              <a:off x="2113278" y="1909206"/>
              <a:ext cx="6014700" cy="10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txBox="1"/>
            <p:nvPr/>
          </p:nvSpPr>
          <p:spPr>
            <a:xfrm>
              <a:off x="1962866" y="2003657"/>
              <a:ext cx="6014700" cy="12891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facebook share posting should      be opened and can share post and tag anyone on my post.</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760" name="Google Shape;760;p40"/>
            <p:cNvSpPr/>
            <p:nvPr/>
          </p:nvSpPr>
          <p:spPr>
            <a:xfrm>
              <a:off x="0" y="1909204"/>
              <a:ext cx="20337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txBox="1"/>
            <p:nvPr/>
          </p:nvSpPr>
          <p:spPr>
            <a:xfrm>
              <a:off x="39822" y="1949022"/>
              <a:ext cx="1923000" cy="8733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762" name="Google Shape;762;p40"/>
            <p:cNvSpPr/>
            <p:nvPr/>
          </p:nvSpPr>
          <p:spPr>
            <a:xfrm>
              <a:off x="0" y="2933941"/>
              <a:ext cx="8127900" cy="3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764" name="Google Shape;764;p40" title="facebook.mp4">
            <a:hlinkClick r:id="rId3"/>
          </p:cNvPr>
          <p:cNvPicPr preferRelativeResize="0"/>
          <p:nvPr/>
        </p:nvPicPr>
        <p:blipFill>
          <a:blip r:embed="rId4">
            <a:alphaModFix/>
          </a:blip>
          <a:stretch>
            <a:fillRect/>
          </a:stretch>
        </p:blipFill>
        <p:spPr>
          <a:xfrm>
            <a:off x="803250" y="0"/>
            <a:ext cx="3978976"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1"/>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770" name="Google Shape;770;p41"/>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771" name="Google Shape;771;p41"/>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772" name="Google Shape;772;p41"/>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773" name="Google Shape;773;p41"/>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74" name="Google Shape;774;p41"/>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75" name="Google Shape;775;p41"/>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76" name="Google Shape;776;p41"/>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77" name="Google Shape;777;p41"/>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78" name="Google Shape;778;p41"/>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79" name="Google Shape;779;p41"/>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780" name="Google Shape;780;p41"/>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781" name="Google Shape;781;p41"/>
          <p:cNvGrpSpPr/>
          <p:nvPr/>
        </p:nvGrpSpPr>
        <p:grpSpPr>
          <a:xfrm>
            <a:off x="4917900" y="1052875"/>
            <a:ext cx="6294889" cy="1443654"/>
            <a:chOff x="-220674" y="0"/>
            <a:chExt cx="10574314" cy="1517400"/>
          </a:xfrm>
        </p:grpSpPr>
        <p:cxnSp>
          <p:nvCxnSpPr>
            <p:cNvPr id="782" name="Google Shape;782;p41"/>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783" name="Google Shape;783;p41"/>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785" name="Google Shape;785;p41"/>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a:t>
              </a:r>
              <a:r>
                <a:rPr lang="en-US" sz="2400">
                  <a:latin typeface="Twentieth Century"/>
                  <a:ea typeface="Twentieth Century"/>
                  <a:cs typeface="Twentieth Century"/>
                  <a:sym typeface="Twentieth Century"/>
                </a:rPr>
                <a:t>to add or remove food item from my favorites so that i can save them for future.</a:t>
              </a:r>
              <a:endParaRPr sz="2400">
                <a:latin typeface="Twentieth Century"/>
                <a:ea typeface="Twentieth Century"/>
                <a:cs typeface="Twentieth Century"/>
                <a:sym typeface="Twentieth Century"/>
              </a:endParaRPr>
            </a:p>
          </p:txBody>
        </p:sp>
        <p:cxnSp>
          <p:nvCxnSpPr>
            <p:cNvPr id="787" name="Google Shape;787;p41"/>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788" name="Google Shape;788;p41"/>
          <p:cNvGrpSpPr/>
          <p:nvPr/>
        </p:nvGrpSpPr>
        <p:grpSpPr>
          <a:xfrm>
            <a:off x="5031750" y="2616875"/>
            <a:ext cx="6500775" cy="4000354"/>
            <a:chOff x="0" y="14"/>
            <a:chExt cx="8128001" cy="3292743"/>
          </a:xfrm>
        </p:grpSpPr>
        <p:cxnSp>
          <p:nvCxnSpPr>
            <p:cNvPr id="789" name="Google Shape;789;p41"/>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790" name="Google Shape;790;p41"/>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791" name="Google Shape;791;p41"/>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792" name="Google Shape;792;p41"/>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food list page </a:t>
              </a:r>
              <a:endParaRPr sz="2800">
                <a:solidFill>
                  <a:srgbClr val="000000"/>
                </a:solidFill>
                <a:latin typeface="Twentieth Century"/>
                <a:ea typeface="Twentieth Century"/>
                <a:cs typeface="Twentieth Century"/>
                <a:sym typeface="Twentieth Century"/>
              </a:endParaRPr>
            </a:p>
          </p:txBody>
        </p:sp>
        <p:sp>
          <p:nvSpPr>
            <p:cNvPr id="794" name="Google Shape;794;p41"/>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796" name="Google Shape;796;p41"/>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798" name="Google Shape;798;p41"/>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click on Favorites icon   </a:t>
              </a:r>
              <a:endParaRPr/>
            </a:p>
          </p:txBody>
        </p:sp>
        <p:sp>
          <p:nvSpPr>
            <p:cNvPr id="800" name="Google Shape;800;p41"/>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802" name="Google Shape;802;p41"/>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804" name="Google Shape;804;p41"/>
            <p:cNvSpPr/>
            <p:nvPr/>
          </p:nvSpPr>
          <p:spPr>
            <a:xfrm>
              <a:off x="2113278" y="1909206"/>
              <a:ext cx="6014700" cy="10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txBox="1"/>
            <p:nvPr/>
          </p:nvSpPr>
          <p:spPr>
            <a:xfrm>
              <a:off x="1962866" y="2003657"/>
              <a:ext cx="6014700" cy="12891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food item is saved or removed to and from my favorites.</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806" name="Google Shape;806;p41"/>
            <p:cNvSpPr/>
            <p:nvPr/>
          </p:nvSpPr>
          <p:spPr>
            <a:xfrm>
              <a:off x="0" y="1909204"/>
              <a:ext cx="20337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txBox="1"/>
            <p:nvPr/>
          </p:nvSpPr>
          <p:spPr>
            <a:xfrm>
              <a:off x="39822" y="1949022"/>
              <a:ext cx="1923000" cy="8733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808" name="Google Shape;808;p41"/>
            <p:cNvSpPr/>
            <p:nvPr/>
          </p:nvSpPr>
          <p:spPr>
            <a:xfrm>
              <a:off x="0" y="2933941"/>
              <a:ext cx="8127900" cy="3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810" name="Google Shape;810;p41" title="favourites.mp4">
            <a:hlinkClick r:id="rId3"/>
          </p:cNvPr>
          <p:cNvPicPr preferRelativeResize="0"/>
          <p:nvPr/>
        </p:nvPicPr>
        <p:blipFill>
          <a:blip r:embed="rId4">
            <a:alphaModFix/>
          </a:blip>
          <a:stretch>
            <a:fillRect/>
          </a:stretch>
        </p:blipFill>
        <p:spPr>
          <a:xfrm>
            <a:off x="871263" y="0"/>
            <a:ext cx="38576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2"/>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816" name="Google Shape;816;p42"/>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817" name="Google Shape;817;p42"/>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818" name="Google Shape;818;p42"/>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819" name="Google Shape;819;p42"/>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20" name="Google Shape;820;p42"/>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21" name="Google Shape;821;p42"/>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22" name="Google Shape;822;p42"/>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23" name="Google Shape;823;p42"/>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24" name="Google Shape;824;p42"/>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25" name="Google Shape;825;p42"/>
          <p:cNvSpPr txBox="1"/>
          <p:nvPr/>
        </p:nvSpPr>
        <p:spPr>
          <a:xfrm>
            <a:off x="6873050" y="221875"/>
            <a:ext cx="4806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t>FINAL SPRINT ADMIN STORIES</a:t>
            </a:r>
            <a:endParaRPr b="1" sz="2800"/>
          </a:p>
        </p:txBody>
      </p:sp>
      <p:sp>
        <p:nvSpPr>
          <p:cNvPr id="826" name="Google Shape;826;p42"/>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827" name="Google Shape;827;p42"/>
          <p:cNvGrpSpPr/>
          <p:nvPr/>
        </p:nvGrpSpPr>
        <p:grpSpPr>
          <a:xfrm>
            <a:off x="6000755" y="1052875"/>
            <a:ext cx="5678407" cy="1443654"/>
            <a:chOff x="-220674" y="0"/>
            <a:chExt cx="10574314" cy="1517400"/>
          </a:xfrm>
        </p:grpSpPr>
        <p:cxnSp>
          <p:nvCxnSpPr>
            <p:cNvPr id="828" name="Google Shape;828;p42"/>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829" name="Google Shape;829;p42"/>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2"/>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b="1" lang="en-US" sz="1900">
                  <a:solidFill>
                    <a:srgbClr val="000000"/>
                  </a:solidFill>
                  <a:latin typeface="Twentieth Century"/>
                  <a:ea typeface="Twentieth Century"/>
                  <a:cs typeface="Twentieth Century"/>
                  <a:sym typeface="Twentieth Century"/>
                </a:rPr>
                <a:t>As a </a:t>
              </a:r>
              <a:r>
                <a:rPr b="1" lang="en-US" sz="1900">
                  <a:latin typeface="Twentieth Century"/>
                  <a:ea typeface="Twentieth Century"/>
                  <a:cs typeface="Twentieth Century"/>
                  <a:sym typeface="Twentieth Century"/>
                </a:rPr>
                <a:t>ADMIN</a:t>
              </a:r>
              <a:r>
                <a:rPr b="1" lang="en-US" sz="2100">
                  <a:solidFill>
                    <a:srgbClr val="000000"/>
                  </a:solidFill>
                  <a:latin typeface="Twentieth Century"/>
                  <a:ea typeface="Twentieth Century"/>
                  <a:cs typeface="Twentieth Century"/>
                  <a:sym typeface="Twentieth Century"/>
                </a:rPr>
                <a:t> </a:t>
              </a:r>
              <a:r>
                <a:rPr b="1"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831" name="Google Shape;831;p42"/>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a:t>
              </a:r>
              <a:r>
                <a:rPr lang="en-US" sz="2400">
                  <a:latin typeface="Twentieth Century"/>
                  <a:ea typeface="Twentieth Century"/>
                  <a:cs typeface="Twentieth Century"/>
                  <a:sym typeface="Twentieth Century"/>
                </a:rPr>
                <a:t>to sign in to the app so that i can go to my dashboard</a:t>
              </a:r>
              <a:r>
                <a:rPr lang="en-US" sz="2400">
                  <a:latin typeface="Twentieth Century"/>
                  <a:ea typeface="Twentieth Century"/>
                  <a:cs typeface="Twentieth Century"/>
                  <a:sym typeface="Twentieth Century"/>
                </a:rPr>
                <a:t>.</a:t>
              </a:r>
              <a:endParaRPr sz="2400">
                <a:latin typeface="Twentieth Century"/>
                <a:ea typeface="Twentieth Century"/>
                <a:cs typeface="Twentieth Century"/>
                <a:sym typeface="Twentieth Century"/>
              </a:endParaRPr>
            </a:p>
          </p:txBody>
        </p:sp>
        <p:cxnSp>
          <p:nvCxnSpPr>
            <p:cNvPr id="833" name="Google Shape;833;p42"/>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834" name="Google Shape;834;p42"/>
          <p:cNvGrpSpPr/>
          <p:nvPr/>
        </p:nvGrpSpPr>
        <p:grpSpPr>
          <a:xfrm>
            <a:off x="6000750" y="2616875"/>
            <a:ext cx="5678221" cy="4000354"/>
            <a:chOff x="0" y="14"/>
            <a:chExt cx="8128001" cy="3292743"/>
          </a:xfrm>
        </p:grpSpPr>
        <p:cxnSp>
          <p:nvCxnSpPr>
            <p:cNvPr id="835" name="Google Shape;835;p42"/>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836" name="Google Shape;836;p42"/>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837" name="Google Shape;837;p42"/>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838" name="Google Shape;838;p42"/>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Sign in  </a:t>
              </a:r>
              <a:endParaRPr sz="2800">
                <a:solidFill>
                  <a:srgbClr val="000000"/>
                </a:solidFill>
                <a:latin typeface="Twentieth Century"/>
                <a:ea typeface="Twentieth Century"/>
                <a:cs typeface="Twentieth Century"/>
                <a:sym typeface="Twentieth Century"/>
              </a:endParaRPr>
            </a:p>
          </p:txBody>
        </p:sp>
        <p:sp>
          <p:nvSpPr>
            <p:cNvPr id="840" name="Google Shape;840;p42"/>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842" name="Google Shape;842;p42"/>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844" name="Google Shape;844;p42"/>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enter details and click sign in   </a:t>
              </a:r>
              <a:endParaRPr/>
            </a:p>
          </p:txBody>
        </p:sp>
        <p:sp>
          <p:nvSpPr>
            <p:cNvPr id="846" name="Google Shape;846;p42"/>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848" name="Google Shape;848;p42"/>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850" name="Google Shape;850;p42"/>
            <p:cNvSpPr/>
            <p:nvPr/>
          </p:nvSpPr>
          <p:spPr>
            <a:xfrm>
              <a:off x="2113278" y="1909206"/>
              <a:ext cx="6014700" cy="10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txBox="1"/>
            <p:nvPr/>
          </p:nvSpPr>
          <p:spPr>
            <a:xfrm>
              <a:off x="1962866" y="2003657"/>
              <a:ext cx="6014700" cy="12891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can see my dashboard.</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852" name="Google Shape;852;p42"/>
            <p:cNvSpPr/>
            <p:nvPr/>
          </p:nvSpPr>
          <p:spPr>
            <a:xfrm>
              <a:off x="0" y="1909204"/>
              <a:ext cx="20337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txBox="1"/>
            <p:nvPr/>
          </p:nvSpPr>
          <p:spPr>
            <a:xfrm>
              <a:off x="39822" y="1949022"/>
              <a:ext cx="1923000" cy="8733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854" name="Google Shape;854;p42"/>
            <p:cNvSpPr/>
            <p:nvPr/>
          </p:nvSpPr>
          <p:spPr>
            <a:xfrm>
              <a:off x="0" y="2933941"/>
              <a:ext cx="8127900" cy="3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856" name="Google Shape;856;p42"/>
          <p:cNvPicPr preferRelativeResize="0"/>
          <p:nvPr/>
        </p:nvPicPr>
        <p:blipFill>
          <a:blip r:embed="rId3">
            <a:alphaModFix/>
          </a:blip>
          <a:stretch>
            <a:fillRect/>
          </a:stretch>
        </p:blipFill>
        <p:spPr>
          <a:xfrm>
            <a:off x="122246" y="0"/>
            <a:ext cx="3164458" cy="6857999"/>
          </a:xfrm>
          <a:prstGeom prst="rect">
            <a:avLst/>
          </a:prstGeom>
          <a:noFill/>
          <a:ln>
            <a:noFill/>
          </a:ln>
        </p:spPr>
      </p:pic>
      <p:pic>
        <p:nvPicPr>
          <p:cNvPr id="857" name="Google Shape;857;p42"/>
          <p:cNvPicPr preferRelativeResize="0"/>
          <p:nvPr/>
        </p:nvPicPr>
        <p:blipFill>
          <a:blip r:embed="rId4">
            <a:alphaModFix/>
          </a:blip>
          <a:stretch>
            <a:fillRect/>
          </a:stretch>
        </p:blipFill>
        <p:spPr>
          <a:xfrm>
            <a:off x="2919625" y="150"/>
            <a:ext cx="3081125" cy="6857999"/>
          </a:xfrm>
          <a:prstGeom prst="rect">
            <a:avLst/>
          </a:prstGeom>
          <a:noFill/>
          <a:ln>
            <a:noFill/>
          </a:ln>
        </p:spPr>
      </p:pic>
      <p:cxnSp>
        <p:nvCxnSpPr>
          <p:cNvPr id="858" name="Google Shape;858;p42"/>
          <p:cNvCxnSpPr/>
          <p:nvPr/>
        </p:nvCxnSpPr>
        <p:spPr>
          <a:xfrm flipH="1" rot="10800000">
            <a:off x="2120575" y="5699900"/>
            <a:ext cx="1143000" cy="6618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43"/>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864" name="Google Shape;864;p43"/>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865" name="Google Shape;865;p43"/>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866" name="Google Shape;866;p43"/>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867" name="Google Shape;867;p43"/>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68" name="Google Shape;868;p43"/>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69" name="Google Shape;869;p43"/>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70" name="Google Shape;870;p43"/>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71" name="Google Shape;871;p43"/>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72" name="Google Shape;872;p43"/>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873" name="Google Shape;873;p43"/>
          <p:cNvSpPr txBox="1"/>
          <p:nvPr/>
        </p:nvSpPr>
        <p:spPr>
          <a:xfrm>
            <a:off x="702002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t>FINAL SPRINT ADMIN STORIES</a:t>
            </a:r>
            <a:endParaRPr b="1" sz="2800"/>
          </a:p>
        </p:txBody>
      </p:sp>
      <p:sp>
        <p:nvSpPr>
          <p:cNvPr id="874" name="Google Shape;874;p43"/>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875" name="Google Shape;875;p43"/>
          <p:cNvGrpSpPr/>
          <p:nvPr/>
        </p:nvGrpSpPr>
        <p:grpSpPr>
          <a:xfrm>
            <a:off x="5910529" y="1052875"/>
            <a:ext cx="5939592" cy="1443654"/>
            <a:chOff x="-220674" y="0"/>
            <a:chExt cx="10574314" cy="1517400"/>
          </a:xfrm>
        </p:grpSpPr>
        <p:cxnSp>
          <p:nvCxnSpPr>
            <p:cNvPr id="876" name="Google Shape;876;p43"/>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877" name="Google Shape;877;p43"/>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3"/>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b="1" lang="en-US" sz="1900">
                  <a:solidFill>
                    <a:srgbClr val="000000"/>
                  </a:solidFill>
                  <a:latin typeface="Twentieth Century"/>
                  <a:ea typeface="Twentieth Century"/>
                  <a:cs typeface="Twentieth Century"/>
                  <a:sym typeface="Twentieth Century"/>
                </a:rPr>
                <a:t>As a </a:t>
              </a:r>
              <a:r>
                <a:rPr b="1" lang="en-US" sz="1900">
                  <a:latin typeface="Twentieth Century"/>
                  <a:ea typeface="Twentieth Century"/>
                  <a:cs typeface="Twentieth Century"/>
                  <a:sym typeface="Twentieth Century"/>
                </a:rPr>
                <a:t>ADMIN</a:t>
              </a:r>
              <a:r>
                <a:rPr b="1" lang="en-US" sz="2100">
                  <a:solidFill>
                    <a:srgbClr val="000000"/>
                  </a:solidFill>
                  <a:latin typeface="Twentieth Century"/>
                  <a:ea typeface="Twentieth Century"/>
                  <a:cs typeface="Twentieth Century"/>
                  <a:sym typeface="Twentieth Century"/>
                </a:rPr>
                <a:t> </a:t>
              </a:r>
              <a:r>
                <a:rPr b="1"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879" name="Google Shape;879;p43"/>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a:t>
              </a:r>
              <a:r>
                <a:rPr lang="en-US" sz="2400">
                  <a:latin typeface="Twentieth Century"/>
                  <a:ea typeface="Twentieth Century"/>
                  <a:cs typeface="Twentieth Century"/>
                  <a:sym typeface="Twentieth Century"/>
                </a:rPr>
                <a:t>to add food category to my menu so that i can update my menu and more categorize them.</a:t>
              </a:r>
              <a:endParaRPr sz="2400">
                <a:latin typeface="Twentieth Century"/>
                <a:ea typeface="Twentieth Century"/>
                <a:cs typeface="Twentieth Century"/>
                <a:sym typeface="Twentieth Century"/>
              </a:endParaRPr>
            </a:p>
          </p:txBody>
        </p:sp>
        <p:cxnSp>
          <p:nvCxnSpPr>
            <p:cNvPr id="881" name="Google Shape;881;p43"/>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882" name="Google Shape;882;p43"/>
          <p:cNvGrpSpPr/>
          <p:nvPr/>
        </p:nvGrpSpPr>
        <p:grpSpPr>
          <a:xfrm>
            <a:off x="6015800" y="2616875"/>
            <a:ext cx="5663591" cy="4000354"/>
            <a:chOff x="0" y="14"/>
            <a:chExt cx="8128001" cy="3292743"/>
          </a:xfrm>
        </p:grpSpPr>
        <p:cxnSp>
          <p:nvCxnSpPr>
            <p:cNvPr id="883" name="Google Shape;883;p43"/>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884" name="Google Shape;884;p43"/>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885" name="Google Shape;885;p43"/>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886" name="Google Shape;886;p43"/>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my Dashboard  </a:t>
              </a:r>
              <a:endParaRPr sz="2800">
                <a:solidFill>
                  <a:srgbClr val="000000"/>
                </a:solidFill>
                <a:latin typeface="Twentieth Century"/>
                <a:ea typeface="Twentieth Century"/>
                <a:cs typeface="Twentieth Century"/>
                <a:sym typeface="Twentieth Century"/>
              </a:endParaRPr>
            </a:p>
          </p:txBody>
        </p:sp>
        <p:sp>
          <p:nvSpPr>
            <p:cNvPr id="888" name="Google Shape;888;p43"/>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890" name="Google Shape;890;p43"/>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892" name="Google Shape;892;p43"/>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select add category icon   </a:t>
              </a:r>
              <a:endParaRPr/>
            </a:p>
          </p:txBody>
        </p:sp>
        <p:sp>
          <p:nvSpPr>
            <p:cNvPr id="894" name="Google Shape;894;p43"/>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896" name="Google Shape;896;p43"/>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898" name="Google Shape;898;p43"/>
            <p:cNvSpPr/>
            <p:nvPr/>
          </p:nvSpPr>
          <p:spPr>
            <a:xfrm>
              <a:off x="2113278" y="1909206"/>
              <a:ext cx="6014700" cy="10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txBox="1"/>
            <p:nvPr/>
          </p:nvSpPr>
          <p:spPr>
            <a:xfrm>
              <a:off x="1962866" y="2003657"/>
              <a:ext cx="6014700" cy="12891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can add new category to my menu.</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900" name="Google Shape;900;p43"/>
            <p:cNvSpPr/>
            <p:nvPr/>
          </p:nvSpPr>
          <p:spPr>
            <a:xfrm>
              <a:off x="0" y="1909204"/>
              <a:ext cx="20337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txBox="1"/>
            <p:nvPr/>
          </p:nvSpPr>
          <p:spPr>
            <a:xfrm>
              <a:off x="39822" y="1949022"/>
              <a:ext cx="1923000" cy="8733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902" name="Google Shape;902;p43"/>
            <p:cNvSpPr/>
            <p:nvPr/>
          </p:nvSpPr>
          <p:spPr>
            <a:xfrm>
              <a:off x="0" y="2933941"/>
              <a:ext cx="8127900" cy="3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3"/>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904" name="Google Shape;904;p43"/>
          <p:cNvPicPr preferRelativeResize="0"/>
          <p:nvPr/>
        </p:nvPicPr>
        <p:blipFill>
          <a:blip r:embed="rId3">
            <a:alphaModFix/>
          </a:blip>
          <a:stretch>
            <a:fillRect/>
          </a:stretch>
        </p:blipFill>
        <p:spPr>
          <a:xfrm>
            <a:off x="-4" y="0"/>
            <a:ext cx="3164458" cy="6857999"/>
          </a:xfrm>
          <a:prstGeom prst="rect">
            <a:avLst/>
          </a:prstGeom>
          <a:noFill/>
          <a:ln>
            <a:noFill/>
          </a:ln>
        </p:spPr>
      </p:pic>
      <p:pic>
        <p:nvPicPr>
          <p:cNvPr id="905" name="Google Shape;905;p43"/>
          <p:cNvPicPr preferRelativeResize="0"/>
          <p:nvPr/>
        </p:nvPicPr>
        <p:blipFill>
          <a:blip r:embed="rId4">
            <a:alphaModFix/>
          </a:blip>
          <a:stretch>
            <a:fillRect/>
          </a:stretch>
        </p:blipFill>
        <p:spPr>
          <a:xfrm>
            <a:off x="2851346" y="0"/>
            <a:ext cx="3164458" cy="6857999"/>
          </a:xfrm>
          <a:prstGeom prst="rect">
            <a:avLst/>
          </a:prstGeom>
          <a:noFill/>
          <a:ln>
            <a:noFill/>
          </a:ln>
        </p:spPr>
      </p:pic>
      <p:cxnSp>
        <p:nvCxnSpPr>
          <p:cNvPr id="906" name="Google Shape;906;p43"/>
          <p:cNvCxnSpPr/>
          <p:nvPr/>
        </p:nvCxnSpPr>
        <p:spPr>
          <a:xfrm flipH="1" rot="10800000">
            <a:off x="2225850" y="5354100"/>
            <a:ext cx="887400" cy="5865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DE"/>
        </a:solidFill>
      </p:bgPr>
    </p:bg>
    <p:spTree>
      <p:nvGrpSpPr>
        <p:cNvPr id="91" name="Shape 91"/>
        <p:cNvGrpSpPr/>
        <p:nvPr/>
      </p:nvGrpSpPr>
      <p:grpSpPr>
        <a:xfrm>
          <a:off x="0" y="0"/>
          <a:ext cx="0" cy="0"/>
          <a:chOff x="0" y="0"/>
          <a:chExt cx="0" cy="0"/>
        </a:xfrm>
      </p:grpSpPr>
      <p:sp>
        <p:nvSpPr>
          <p:cNvPr id="92" name="Google Shape;92;p26"/>
          <p:cNvSpPr txBox="1"/>
          <p:nvPr/>
        </p:nvSpPr>
        <p:spPr>
          <a:xfrm>
            <a:off x="7726975" y="676781"/>
            <a:ext cx="2436900" cy="6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2E2E2E"/>
                </a:solidFill>
                <a:latin typeface="Montserrat"/>
                <a:ea typeface="Montserrat"/>
                <a:cs typeface="Montserrat"/>
                <a:sym typeface="Montserrat"/>
              </a:rPr>
              <a:t>ABOUT US</a:t>
            </a:r>
            <a:endParaRPr/>
          </a:p>
        </p:txBody>
      </p:sp>
      <p:sp>
        <p:nvSpPr>
          <p:cNvPr id="93" name="Google Shape;93;p26"/>
          <p:cNvSpPr txBox="1"/>
          <p:nvPr/>
        </p:nvSpPr>
        <p:spPr>
          <a:xfrm>
            <a:off x="6587300" y="1579375"/>
            <a:ext cx="5091900" cy="3584400"/>
          </a:xfrm>
          <a:prstGeom prst="rect">
            <a:avLst/>
          </a:prstGeom>
          <a:noFill/>
          <a:ln>
            <a:noFill/>
          </a:ln>
        </p:spPr>
        <p:txBody>
          <a:bodyPr anchorCtr="0" anchor="t" bIns="45700" lIns="91425" spcFirstLastPara="1" rIns="91425" wrap="square" tIns="45700">
            <a:noAutofit/>
          </a:bodyPr>
          <a:lstStyle/>
          <a:p>
            <a:pPr indent="-184150" lvl="0" marL="228600" rtl="0" algn="just">
              <a:lnSpc>
                <a:spcPct val="120000"/>
              </a:lnSpc>
              <a:spcBef>
                <a:spcPts val="0"/>
              </a:spcBef>
              <a:spcAft>
                <a:spcPts val="0"/>
              </a:spcAft>
              <a:buClr>
                <a:schemeClr val="dk1"/>
              </a:buClr>
              <a:buSzPts val="1300"/>
              <a:buChar char="•"/>
            </a:pPr>
            <a:r>
              <a:rPr lang="en-US" sz="1300">
                <a:solidFill>
                  <a:schemeClr val="dk1"/>
                </a:solidFill>
                <a:latin typeface="Rubik"/>
                <a:ea typeface="Rubik"/>
                <a:cs typeface="Rubik"/>
                <a:sym typeface="Rubik"/>
              </a:rPr>
              <a:t>E-Cuisine app provides a wide range of advantages like whether on a break, stuck in traffic or riding the bus, virtually anyone can place an order quickly and painlessly. </a:t>
            </a:r>
            <a:endParaRPr sz="1300">
              <a:solidFill>
                <a:schemeClr val="dk1"/>
              </a:solidFill>
              <a:latin typeface="Twentieth Century"/>
              <a:ea typeface="Twentieth Century"/>
              <a:cs typeface="Twentieth Century"/>
              <a:sym typeface="Twentieth Century"/>
            </a:endParaRPr>
          </a:p>
          <a:p>
            <a:pPr indent="-171450" lvl="0" marL="228600" rtl="0" algn="just">
              <a:lnSpc>
                <a:spcPct val="120000"/>
              </a:lnSpc>
              <a:spcBef>
                <a:spcPts val="1000"/>
              </a:spcBef>
              <a:spcAft>
                <a:spcPts val="0"/>
              </a:spcAft>
              <a:buClr>
                <a:schemeClr val="dk1"/>
              </a:buClr>
              <a:buSzPts val="1100"/>
              <a:buFont typeface="Rubik"/>
              <a:buChar char="•"/>
            </a:pPr>
            <a:r>
              <a:rPr lang="en-US" sz="1300">
                <a:solidFill>
                  <a:schemeClr val="dk1"/>
                </a:solidFill>
                <a:latin typeface="Rubik"/>
                <a:ea typeface="Rubik"/>
                <a:cs typeface="Rubik"/>
                <a:sym typeface="Rubik"/>
              </a:rPr>
              <a:t>With online food ordering app, all preferences are specified directly by the customer, so there is no room for confusions or misunderstandings. It’s a service which is open to its customer 24*7. By using an online food ordering system, you can give your clients the flexibility to place the orders whenever it’s most convenient for them.</a:t>
            </a:r>
            <a:endParaRPr sz="1300">
              <a:solidFill>
                <a:schemeClr val="dk1"/>
              </a:solidFill>
              <a:latin typeface="Rubik"/>
              <a:ea typeface="Rubik"/>
              <a:cs typeface="Rubik"/>
              <a:sym typeface="Rubik"/>
            </a:endParaRPr>
          </a:p>
          <a:p>
            <a:pPr indent="-171450" lvl="0" marL="228600" rtl="0" algn="just">
              <a:lnSpc>
                <a:spcPct val="120000"/>
              </a:lnSpc>
              <a:spcBef>
                <a:spcPts val="1000"/>
              </a:spcBef>
              <a:spcAft>
                <a:spcPts val="0"/>
              </a:spcAft>
              <a:buClr>
                <a:schemeClr val="dk1"/>
              </a:buClr>
              <a:buSzPts val="1100"/>
              <a:buFont typeface="Rubik"/>
              <a:buChar char="•"/>
            </a:pPr>
            <a:r>
              <a:rPr lang="en-US" sz="1300">
                <a:solidFill>
                  <a:schemeClr val="dk1"/>
                </a:solidFill>
                <a:latin typeface="Rubik"/>
                <a:ea typeface="Rubik"/>
                <a:cs typeface="Rubik"/>
                <a:sym typeface="Rubik"/>
              </a:rPr>
              <a:t>Switching the focus from offline ordering to online ordering means less hassle of handling undecided calling clients and the staff time lost in the process and that means significant money savings for the customers.</a:t>
            </a:r>
            <a:endParaRPr sz="1300">
              <a:solidFill>
                <a:schemeClr val="dk1"/>
              </a:solidFill>
              <a:latin typeface="Rubik"/>
              <a:ea typeface="Rubik"/>
              <a:cs typeface="Rubik"/>
              <a:sym typeface="Rubik"/>
            </a:endParaRPr>
          </a:p>
          <a:p>
            <a:pPr indent="0" lvl="0" marL="0" marR="0" rtl="0" algn="just">
              <a:lnSpc>
                <a:spcPct val="150000"/>
              </a:lnSpc>
              <a:spcBef>
                <a:spcPts val="0"/>
              </a:spcBef>
              <a:spcAft>
                <a:spcPts val="0"/>
              </a:spcAft>
              <a:buNone/>
            </a:pPr>
            <a:r>
              <a:t/>
            </a:r>
            <a:endParaRPr sz="700"/>
          </a:p>
        </p:txBody>
      </p:sp>
      <p:grpSp>
        <p:nvGrpSpPr>
          <p:cNvPr id="94" name="Google Shape;94;p26"/>
          <p:cNvGrpSpPr/>
          <p:nvPr/>
        </p:nvGrpSpPr>
        <p:grpSpPr>
          <a:xfrm>
            <a:off x="1147888" y="1517526"/>
            <a:ext cx="744814" cy="741612"/>
            <a:chOff x="706438" y="233363"/>
            <a:chExt cx="3324225" cy="3309938"/>
          </a:xfrm>
        </p:grpSpPr>
        <p:sp>
          <p:nvSpPr>
            <p:cNvPr id="95" name="Google Shape;95;p26"/>
            <p:cNvSpPr/>
            <p:nvPr/>
          </p:nvSpPr>
          <p:spPr>
            <a:xfrm>
              <a:off x="1260475" y="2271713"/>
              <a:ext cx="2466975" cy="1050925"/>
            </a:xfrm>
            <a:custGeom>
              <a:rect b="b" l="l" r="r" t="t"/>
              <a:pathLst>
                <a:path extrusionOk="0" h="650" w="1520">
                  <a:moveTo>
                    <a:pt x="881" y="650"/>
                  </a:moveTo>
                  <a:cubicBezTo>
                    <a:pt x="34" y="650"/>
                    <a:pt x="34" y="650"/>
                    <a:pt x="34" y="650"/>
                  </a:cubicBezTo>
                  <a:cubicBezTo>
                    <a:pt x="16" y="650"/>
                    <a:pt x="0" y="635"/>
                    <a:pt x="0" y="616"/>
                  </a:cubicBezTo>
                  <a:cubicBezTo>
                    <a:pt x="0" y="207"/>
                    <a:pt x="0" y="207"/>
                    <a:pt x="0" y="207"/>
                  </a:cubicBezTo>
                  <a:cubicBezTo>
                    <a:pt x="0" y="197"/>
                    <a:pt x="5" y="187"/>
                    <a:pt x="13" y="180"/>
                  </a:cubicBezTo>
                  <a:cubicBezTo>
                    <a:pt x="180" y="42"/>
                    <a:pt x="180" y="42"/>
                    <a:pt x="180" y="42"/>
                  </a:cubicBezTo>
                  <a:cubicBezTo>
                    <a:pt x="210" y="16"/>
                    <a:pt x="248" y="2"/>
                    <a:pt x="287" y="2"/>
                  </a:cubicBezTo>
                  <a:cubicBezTo>
                    <a:pt x="731" y="2"/>
                    <a:pt x="731" y="2"/>
                    <a:pt x="731" y="2"/>
                  </a:cubicBezTo>
                  <a:cubicBezTo>
                    <a:pt x="796" y="0"/>
                    <a:pt x="851" y="52"/>
                    <a:pt x="854" y="118"/>
                  </a:cubicBezTo>
                  <a:cubicBezTo>
                    <a:pt x="854" y="118"/>
                    <a:pt x="854" y="121"/>
                    <a:pt x="854" y="121"/>
                  </a:cubicBezTo>
                  <a:cubicBezTo>
                    <a:pt x="854" y="187"/>
                    <a:pt x="800" y="241"/>
                    <a:pt x="734" y="241"/>
                  </a:cubicBezTo>
                  <a:cubicBezTo>
                    <a:pt x="512" y="241"/>
                    <a:pt x="512" y="241"/>
                    <a:pt x="512" y="241"/>
                  </a:cubicBezTo>
                  <a:cubicBezTo>
                    <a:pt x="494" y="241"/>
                    <a:pt x="478" y="256"/>
                    <a:pt x="478" y="275"/>
                  </a:cubicBezTo>
                  <a:cubicBezTo>
                    <a:pt x="478" y="294"/>
                    <a:pt x="494" y="309"/>
                    <a:pt x="512" y="309"/>
                  </a:cubicBezTo>
                  <a:cubicBezTo>
                    <a:pt x="911" y="309"/>
                    <a:pt x="911" y="309"/>
                    <a:pt x="911" y="309"/>
                  </a:cubicBezTo>
                  <a:cubicBezTo>
                    <a:pt x="1293" y="37"/>
                    <a:pt x="1293" y="37"/>
                    <a:pt x="1293" y="37"/>
                  </a:cubicBezTo>
                  <a:cubicBezTo>
                    <a:pt x="1321" y="16"/>
                    <a:pt x="1357" y="8"/>
                    <a:pt x="1392" y="14"/>
                  </a:cubicBezTo>
                  <a:cubicBezTo>
                    <a:pt x="1427" y="19"/>
                    <a:pt x="1458" y="38"/>
                    <a:pt x="1478" y="67"/>
                  </a:cubicBezTo>
                  <a:cubicBezTo>
                    <a:pt x="1480" y="70"/>
                    <a:pt x="1482" y="73"/>
                    <a:pt x="1484" y="77"/>
                  </a:cubicBezTo>
                  <a:cubicBezTo>
                    <a:pt x="1520" y="136"/>
                    <a:pt x="1503" y="214"/>
                    <a:pt x="1447" y="254"/>
                  </a:cubicBezTo>
                  <a:cubicBezTo>
                    <a:pt x="1033" y="596"/>
                    <a:pt x="1033" y="596"/>
                    <a:pt x="1033" y="596"/>
                  </a:cubicBezTo>
                  <a:cubicBezTo>
                    <a:pt x="991" y="631"/>
                    <a:pt x="937" y="650"/>
                    <a:pt x="881" y="650"/>
                  </a:cubicBezTo>
                  <a:close/>
                  <a:moveTo>
                    <a:pt x="69" y="582"/>
                  </a:moveTo>
                  <a:cubicBezTo>
                    <a:pt x="881" y="582"/>
                    <a:pt x="881" y="582"/>
                    <a:pt x="881" y="582"/>
                  </a:cubicBezTo>
                  <a:cubicBezTo>
                    <a:pt x="921" y="582"/>
                    <a:pt x="959" y="568"/>
                    <a:pt x="990" y="543"/>
                  </a:cubicBezTo>
                  <a:cubicBezTo>
                    <a:pt x="1406" y="200"/>
                    <a:pt x="1406" y="200"/>
                    <a:pt x="1406" y="200"/>
                  </a:cubicBezTo>
                  <a:cubicBezTo>
                    <a:pt x="1435" y="179"/>
                    <a:pt x="1443" y="141"/>
                    <a:pt x="1426" y="112"/>
                  </a:cubicBezTo>
                  <a:cubicBezTo>
                    <a:pt x="1425" y="110"/>
                    <a:pt x="1424" y="109"/>
                    <a:pt x="1423" y="107"/>
                  </a:cubicBezTo>
                  <a:cubicBezTo>
                    <a:pt x="1413" y="93"/>
                    <a:pt x="1398" y="84"/>
                    <a:pt x="1381" y="81"/>
                  </a:cubicBezTo>
                  <a:cubicBezTo>
                    <a:pt x="1364" y="78"/>
                    <a:pt x="1346" y="82"/>
                    <a:pt x="1332" y="92"/>
                  </a:cubicBezTo>
                  <a:cubicBezTo>
                    <a:pt x="942" y="371"/>
                    <a:pt x="942" y="371"/>
                    <a:pt x="942" y="371"/>
                  </a:cubicBezTo>
                  <a:cubicBezTo>
                    <a:pt x="936" y="375"/>
                    <a:pt x="929" y="377"/>
                    <a:pt x="922" y="377"/>
                  </a:cubicBezTo>
                  <a:cubicBezTo>
                    <a:pt x="512" y="377"/>
                    <a:pt x="512" y="377"/>
                    <a:pt x="512" y="377"/>
                  </a:cubicBezTo>
                  <a:cubicBezTo>
                    <a:pt x="456" y="377"/>
                    <a:pt x="410" y="331"/>
                    <a:pt x="410" y="275"/>
                  </a:cubicBezTo>
                  <a:cubicBezTo>
                    <a:pt x="410" y="219"/>
                    <a:pt x="456" y="173"/>
                    <a:pt x="512" y="173"/>
                  </a:cubicBezTo>
                  <a:cubicBezTo>
                    <a:pt x="734" y="173"/>
                    <a:pt x="734" y="173"/>
                    <a:pt x="734" y="173"/>
                  </a:cubicBezTo>
                  <a:cubicBezTo>
                    <a:pt x="762" y="173"/>
                    <a:pt x="785" y="150"/>
                    <a:pt x="785" y="121"/>
                  </a:cubicBezTo>
                  <a:cubicBezTo>
                    <a:pt x="784" y="92"/>
                    <a:pt x="761" y="70"/>
                    <a:pt x="733" y="70"/>
                  </a:cubicBezTo>
                  <a:cubicBezTo>
                    <a:pt x="288" y="70"/>
                    <a:pt x="288" y="70"/>
                    <a:pt x="288" y="70"/>
                  </a:cubicBezTo>
                  <a:cubicBezTo>
                    <a:pt x="264" y="70"/>
                    <a:pt x="241" y="79"/>
                    <a:pt x="223" y="94"/>
                  </a:cubicBezTo>
                  <a:cubicBezTo>
                    <a:pt x="69" y="223"/>
                    <a:pt x="69" y="223"/>
                    <a:pt x="69" y="223"/>
                  </a:cubicBezTo>
                  <a:lnTo>
                    <a:pt x="69" y="582"/>
                  </a:ln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96" name="Google Shape;96;p26"/>
            <p:cNvSpPr/>
            <p:nvPr/>
          </p:nvSpPr>
          <p:spPr>
            <a:xfrm>
              <a:off x="706438" y="2493963"/>
              <a:ext cx="663575" cy="1049338"/>
            </a:xfrm>
            <a:custGeom>
              <a:rect b="b" l="l" r="r" t="t"/>
              <a:pathLst>
                <a:path extrusionOk="0" h="649" w="409">
                  <a:moveTo>
                    <a:pt x="374" y="649"/>
                  </a:moveTo>
                  <a:cubicBezTo>
                    <a:pt x="0" y="649"/>
                    <a:pt x="0" y="649"/>
                    <a:pt x="0" y="649"/>
                  </a:cubicBezTo>
                  <a:cubicBezTo>
                    <a:pt x="0" y="581"/>
                    <a:pt x="0" y="581"/>
                    <a:pt x="0" y="581"/>
                  </a:cubicBezTo>
                  <a:cubicBezTo>
                    <a:pt x="340" y="581"/>
                    <a:pt x="340" y="581"/>
                    <a:pt x="340" y="581"/>
                  </a:cubicBezTo>
                  <a:cubicBezTo>
                    <a:pt x="340" y="69"/>
                    <a:pt x="340" y="69"/>
                    <a:pt x="340" y="69"/>
                  </a:cubicBezTo>
                  <a:cubicBezTo>
                    <a:pt x="0" y="69"/>
                    <a:pt x="0" y="69"/>
                    <a:pt x="0" y="69"/>
                  </a:cubicBezTo>
                  <a:cubicBezTo>
                    <a:pt x="0" y="0"/>
                    <a:pt x="0" y="0"/>
                    <a:pt x="0" y="0"/>
                  </a:cubicBezTo>
                  <a:cubicBezTo>
                    <a:pt x="374" y="0"/>
                    <a:pt x="374" y="0"/>
                    <a:pt x="374" y="0"/>
                  </a:cubicBezTo>
                  <a:cubicBezTo>
                    <a:pt x="393" y="0"/>
                    <a:pt x="409" y="16"/>
                    <a:pt x="409" y="35"/>
                  </a:cubicBezTo>
                  <a:cubicBezTo>
                    <a:pt x="409" y="615"/>
                    <a:pt x="409" y="615"/>
                    <a:pt x="409" y="615"/>
                  </a:cubicBezTo>
                  <a:cubicBezTo>
                    <a:pt x="409" y="634"/>
                    <a:pt x="393" y="649"/>
                    <a:pt x="374" y="649"/>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97" name="Google Shape;97;p26"/>
            <p:cNvSpPr/>
            <p:nvPr/>
          </p:nvSpPr>
          <p:spPr>
            <a:xfrm>
              <a:off x="817563" y="2992438"/>
              <a:ext cx="331787" cy="330200"/>
            </a:xfrm>
            <a:custGeom>
              <a:rect b="b" l="l" r="r" t="t"/>
              <a:pathLst>
                <a:path extrusionOk="0" h="204" w="205">
                  <a:moveTo>
                    <a:pt x="103" y="204"/>
                  </a:moveTo>
                  <a:cubicBezTo>
                    <a:pt x="46" y="204"/>
                    <a:pt x="0" y="159"/>
                    <a:pt x="0" y="102"/>
                  </a:cubicBezTo>
                  <a:cubicBezTo>
                    <a:pt x="0" y="46"/>
                    <a:pt x="46" y="0"/>
                    <a:pt x="103" y="0"/>
                  </a:cubicBezTo>
                  <a:cubicBezTo>
                    <a:pt x="159" y="0"/>
                    <a:pt x="205" y="46"/>
                    <a:pt x="205" y="102"/>
                  </a:cubicBezTo>
                  <a:cubicBezTo>
                    <a:pt x="205" y="159"/>
                    <a:pt x="159" y="204"/>
                    <a:pt x="103" y="204"/>
                  </a:cubicBezTo>
                  <a:close/>
                  <a:moveTo>
                    <a:pt x="103" y="68"/>
                  </a:moveTo>
                  <a:cubicBezTo>
                    <a:pt x="84" y="68"/>
                    <a:pt x="69" y="83"/>
                    <a:pt x="69" y="102"/>
                  </a:cubicBezTo>
                  <a:cubicBezTo>
                    <a:pt x="69" y="121"/>
                    <a:pt x="84" y="136"/>
                    <a:pt x="103" y="136"/>
                  </a:cubicBezTo>
                  <a:cubicBezTo>
                    <a:pt x="121" y="136"/>
                    <a:pt x="137" y="121"/>
                    <a:pt x="137" y="102"/>
                  </a:cubicBezTo>
                  <a:cubicBezTo>
                    <a:pt x="137" y="83"/>
                    <a:pt x="121" y="68"/>
                    <a:pt x="103" y="68"/>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98" name="Google Shape;98;p26"/>
            <p:cNvSpPr/>
            <p:nvPr/>
          </p:nvSpPr>
          <p:spPr>
            <a:xfrm>
              <a:off x="706438" y="1943100"/>
              <a:ext cx="3324225" cy="441325"/>
            </a:xfrm>
            <a:custGeom>
              <a:rect b="b" l="l" r="r" t="t"/>
              <a:pathLst>
                <a:path extrusionOk="0" h="273" w="2048">
                  <a:moveTo>
                    <a:pt x="1809" y="273"/>
                  </a:moveTo>
                  <a:cubicBezTo>
                    <a:pt x="239" y="273"/>
                    <a:pt x="239" y="273"/>
                    <a:pt x="239" y="273"/>
                  </a:cubicBezTo>
                  <a:cubicBezTo>
                    <a:pt x="107" y="273"/>
                    <a:pt x="0" y="166"/>
                    <a:pt x="0" y="34"/>
                  </a:cubicBezTo>
                  <a:cubicBezTo>
                    <a:pt x="0" y="15"/>
                    <a:pt x="15" y="0"/>
                    <a:pt x="34" y="0"/>
                  </a:cubicBezTo>
                  <a:cubicBezTo>
                    <a:pt x="2014" y="0"/>
                    <a:pt x="2014" y="0"/>
                    <a:pt x="2014" y="0"/>
                  </a:cubicBezTo>
                  <a:cubicBezTo>
                    <a:pt x="2033" y="0"/>
                    <a:pt x="2048" y="15"/>
                    <a:pt x="2048" y="34"/>
                  </a:cubicBezTo>
                  <a:cubicBezTo>
                    <a:pt x="2048" y="166"/>
                    <a:pt x="1941" y="273"/>
                    <a:pt x="1809" y="273"/>
                  </a:cubicBezTo>
                  <a:close/>
                  <a:moveTo>
                    <a:pt x="72" y="68"/>
                  </a:moveTo>
                  <a:cubicBezTo>
                    <a:pt x="88" y="146"/>
                    <a:pt x="157" y="205"/>
                    <a:pt x="239" y="205"/>
                  </a:cubicBezTo>
                  <a:cubicBezTo>
                    <a:pt x="1809" y="205"/>
                    <a:pt x="1809" y="205"/>
                    <a:pt x="1809" y="205"/>
                  </a:cubicBezTo>
                  <a:cubicBezTo>
                    <a:pt x="1891" y="205"/>
                    <a:pt x="1960" y="146"/>
                    <a:pt x="1976" y="68"/>
                  </a:cubicBezTo>
                  <a:lnTo>
                    <a:pt x="72" y="68"/>
                  </a:ln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99" name="Google Shape;99;p26"/>
            <p:cNvSpPr/>
            <p:nvPr/>
          </p:nvSpPr>
          <p:spPr>
            <a:xfrm>
              <a:off x="928688" y="509588"/>
              <a:ext cx="2879725" cy="1543050"/>
            </a:xfrm>
            <a:custGeom>
              <a:rect b="b" l="l" r="r" t="t"/>
              <a:pathLst>
                <a:path extrusionOk="0" h="955" w="1774">
                  <a:moveTo>
                    <a:pt x="1740" y="955"/>
                  </a:moveTo>
                  <a:cubicBezTo>
                    <a:pt x="34" y="955"/>
                    <a:pt x="34" y="955"/>
                    <a:pt x="34" y="955"/>
                  </a:cubicBezTo>
                  <a:cubicBezTo>
                    <a:pt x="15" y="955"/>
                    <a:pt x="0" y="940"/>
                    <a:pt x="0" y="921"/>
                  </a:cubicBezTo>
                  <a:cubicBezTo>
                    <a:pt x="0" y="887"/>
                    <a:pt x="0" y="887"/>
                    <a:pt x="0" y="887"/>
                  </a:cubicBezTo>
                  <a:cubicBezTo>
                    <a:pt x="0" y="398"/>
                    <a:pt x="398" y="0"/>
                    <a:pt x="887" y="0"/>
                  </a:cubicBezTo>
                  <a:cubicBezTo>
                    <a:pt x="1376" y="0"/>
                    <a:pt x="1774" y="398"/>
                    <a:pt x="1774" y="887"/>
                  </a:cubicBezTo>
                  <a:cubicBezTo>
                    <a:pt x="1774" y="921"/>
                    <a:pt x="1774" y="921"/>
                    <a:pt x="1774" y="921"/>
                  </a:cubicBezTo>
                  <a:cubicBezTo>
                    <a:pt x="1774" y="940"/>
                    <a:pt x="1759" y="955"/>
                    <a:pt x="1740" y="955"/>
                  </a:cubicBezTo>
                  <a:close/>
                  <a:moveTo>
                    <a:pt x="68" y="887"/>
                  </a:moveTo>
                  <a:cubicBezTo>
                    <a:pt x="1706" y="887"/>
                    <a:pt x="1706" y="887"/>
                    <a:pt x="1706" y="887"/>
                  </a:cubicBezTo>
                  <a:cubicBezTo>
                    <a:pt x="1706" y="435"/>
                    <a:pt x="1339" y="68"/>
                    <a:pt x="887" y="68"/>
                  </a:cubicBezTo>
                  <a:cubicBezTo>
                    <a:pt x="435" y="68"/>
                    <a:pt x="68" y="435"/>
                    <a:pt x="68" y="887"/>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0" name="Google Shape;100;p26"/>
            <p:cNvSpPr/>
            <p:nvPr/>
          </p:nvSpPr>
          <p:spPr>
            <a:xfrm>
              <a:off x="1350963" y="1138238"/>
              <a:ext cx="190500" cy="198438"/>
            </a:xfrm>
            <a:custGeom>
              <a:rect b="b" l="l" r="r" t="t"/>
              <a:pathLst>
                <a:path extrusionOk="0" h="123" w="117">
                  <a:moveTo>
                    <a:pt x="57" y="123"/>
                  </a:moveTo>
                  <a:cubicBezTo>
                    <a:pt x="0" y="85"/>
                    <a:pt x="0" y="85"/>
                    <a:pt x="0" y="85"/>
                  </a:cubicBezTo>
                  <a:cubicBezTo>
                    <a:pt x="20" y="56"/>
                    <a:pt x="42" y="27"/>
                    <a:pt x="66" y="0"/>
                  </a:cubicBezTo>
                  <a:cubicBezTo>
                    <a:pt x="117" y="45"/>
                    <a:pt x="117" y="45"/>
                    <a:pt x="117" y="45"/>
                  </a:cubicBezTo>
                  <a:cubicBezTo>
                    <a:pt x="95" y="70"/>
                    <a:pt x="75" y="96"/>
                    <a:pt x="57" y="123"/>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1" name="Google Shape;101;p26"/>
            <p:cNvSpPr/>
            <p:nvPr/>
          </p:nvSpPr>
          <p:spPr>
            <a:xfrm>
              <a:off x="1533525" y="730250"/>
              <a:ext cx="835025" cy="409575"/>
            </a:xfrm>
            <a:custGeom>
              <a:rect b="b" l="l" r="r" t="t"/>
              <a:pathLst>
                <a:path extrusionOk="0" h="254" w="514">
                  <a:moveTo>
                    <a:pt x="47" y="254"/>
                  </a:moveTo>
                  <a:cubicBezTo>
                    <a:pt x="0" y="204"/>
                    <a:pt x="0" y="204"/>
                    <a:pt x="0" y="204"/>
                  </a:cubicBezTo>
                  <a:cubicBezTo>
                    <a:pt x="140" y="73"/>
                    <a:pt x="322" y="0"/>
                    <a:pt x="514" y="0"/>
                  </a:cubicBezTo>
                  <a:cubicBezTo>
                    <a:pt x="514" y="68"/>
                    <a:pt x="514" y="68"/>
                    <a:pt x="514" y="68"/>
                  </a:cubicBezTo>
                  <a:cubicBezTo>
                    <a:pt x="340" y="69"/>
                    <a:pt x="174" y="134"/>
                    <a:pt x="47" y="254"/>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2" name="Google Shape;102;p26"/>
            <p:cNvSpPr/>
            <p:nvPr/>
          </p:nvSpPr>
          <p:spPr>
            <a:xfrm>
              <a:off x="2203450" y="233363"/>
              <a:ext cx="330200" cy="109538"/>
            </a:xfrm>
            <a:prstGeom prst="rect">
              <a:avLst/>
            </a:pr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3" name="Google Shape;103;p26"/>
            <p:cNvSpPr/>
            <p:nvPr/>
          </p:nvSpPr>
          <p:spPr>
            <a:xfrm>
              <a:off x="2312988" y="288925"/>
              <a:ext cx="111125" cy="276225"/>
            </a:xfrm>
            <a:prstGeom prst="rect">
              <a:avLst/>
            </a:pr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grpSp>
      <p:grpSp>
        <p:nvGrpSpPr>
          <p:cNvPr id="104" name="Google Shape;104;p26"/>
          <p:cNvGrpSpPr/>
          <p:nvPr/>
        </p:nvGrpSpPr>
        <p:grpSpPr>
          <a:xfrm>
            <a:off x="3224147" y="1517527"/>
            <a:ext cx="647792" cy="749100"/>
            <a:chOff x="2682875" y="963613"/>
            <a:chExt cx="2446337" cy="2828925"/>
          </a:xfrm>
        </p:grpSpPr>
        <p:sp>
          <p:nvSpPr>
            <p:cNvPr id="105" name="Google Shape;105;p26"/>
            <p:cNvSpPr/>
            <p:nvPr/>
          </p:nvSpPr>
          <p:spPr>
            <a:xfrm>
              <a:off x="4016375" y="3457575"/>
              <a:ext cx="111125" cy="109538"/>
            </a:xfrm>
            <a:prstGeom prst="ellipse">
              <a:avLst/>
            </a:pr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6" name="Google Shape;106;p26"/>
            <p:cNvSpPr/>
            <p:nvPr/>
          </p:nvSpPr>
          <p:spPr>
            <a:xfrm>
              <a:off x="3236913" y="2070100"/>
              <a:ext cx="111125" cy="1165225"/>
            </a:xfrm>
            <a:custGeom>
              <a:rect b="b" l="l" r="r" t="t"/>
              <a:pathLst>
                <a:path extrusionOk="0" h="844" w="80">
                  <a:moveTo>
                    <a:pt x="40" y="0"/>
                  </a:moveTo>
                  <a:cubicBezTo>
                    <a:pt x="18" y="0"/>
                    <a:pt x="0" y="18"/>
                    <a:pt x="0" y="40"/>
                  </a:cubicBezTo>
                  <a:cubicBezTo>
                    <a:pt x="0" y="804"/>
                    <a:pt x="0" y="804"/>
                    <a:pt x="0" y="804"/>
                  </a:cubicBezTo>
                  <a:cubicBezTo>
                    <a:pt x="0" y="826"/>
                    <a:pt x="18" y="844"/>
                    <a:pt x="40" y="844"/>
                  </a:cubicBezTo>
                  <a:cubicBezTo>
                    <a:pt x="62" y="844"/>
                    <a:pt x="80" y="826"/>
                    <a:pt x="80" y="804"/>
                  </a:cubicBezTo>
                  <a:cubicBezTo>
                    <a:pt x="80" y="40"/>
                    <a:pt x="80" y="40"/>
                    <a:pt x="80" y="40"/>
                  </a:cubicBezTo>
                  <a:cubicBezTo>
                    <a:pt x="80" y="18"/>
                    <a:pt x="62" y="0"/>
                    <a:pt x="40" y="0"/>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7" name="Google Shape;107;p26"/>
            <p:cNvSpPr/>
            <p:nvPr/>
          </p:nvSpPr>
          <p:spPr>
            <a:xfrm>
              <a:off x="3681413" y="2070100"/>
              <a:ext cx="111125" cy="1165225"/>
            </a:xfrm>
            <a:custGeom>
              <a:rect b="b" l="l" r="r" t="t"/>
              <a:pathLst>
                <a:path extrusionOk="0" h="844" w="80">
                  <a:moveTo>
                    <a:pt x="40" y="0"/>
                  </a:moveTo>
                  <a:cubicBezTo>
                    <a:pt x="18" y="0"/>
                    <a:pt x="0" y="18"/>
                    <a:pt x="0" y="40"/>
                  </a:cubicBezTo>
                  <a:cubicBezTo>
                    <a:pt x="0" y="804"/>
                    <a:pt x="0" y="804"/>
                    <a:pt x="0" y="804"/>
                  </a:cubicBezTo>
                  <a:cubicBezTo>
                    <a:pt x="0" y="826"/>
                    <a:pt x="18" y="844"/>
                    <a:pt x="40" y="844"/>
                  </a:cubicBezTo>
                  <a:cubicBezTo>
                    <a:pt x="62" y="844"/>
                    <a:pt x="80" y="826"/>
                    <a:pt x="80" y="804"/>
                  </a:cubicBezTo>
                  <a:cubicBezTo>
                    <a:pt x="80" y="40"/>
                    <a:pt x="80" y="40"/>
                    <a:pt x="80" y="40"/>
                  </a:cubicBezTo>
                  <a:cubicBezTo>
                    <a:pt x="80" y="18"/>
                    <a:pt x="62" y="0"/>
                    <a:pt x="40" y="0"/>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8" name="Google Shape;108;p26"/>
            <p:cNvSpPr/>
            <p:nvPr/>
          </p:nvSpPr>
          <p:spPr>
            <a:xfrm>
              <a:off x="2682875" y="963613"/>
              <a:ext cx="2446337" cy="2828925"/>
            </a:xfrm>
            <a:custGeom>
              <a:rect b="b" l="l" r="r" t="t"/>
              <a:pathLst>
                <a:path extrusionOk="0" h="2048" w="1764">
                  <a:moveTo>
                    <a:pt x="364" y="2048"/>
                  </a:moveTo>
                  <a:cubicBezTo>
                    <a:pt x="1164" y="2048"/>
                    <a:pt x="1164" y="2048"/>
                    <a:pt x="1164" y="2048"/>
                  </a:cubicBezTo>
                  <a:cubicBezTo>
                    <a:pt x="1274" y="2048"/>
                    <a:pt x="1364" y="1958"/>
                    <a:pt x="1364" y="1848"/>
                  </a:cubicBezTo>
                  <a:cubicBezTo>
                    <a:pt x="1364" y="1728"/>
                    <a:pt x="1364" y="1728"/>
                    <a:pt x="1364" y="1728"/>
                  </a:cubicBezTo>
                  <a:cubicBezTo>
                    <a:pt x="1564" y="1728"/>
                    <a:pt x="1564" y="1728"/>
                    <a:pt x="1564" y="1728"/>
                  </a:cubicBezTo>
                  <a:cubicBezTo>
                    <a:pt x="1674" y="1728"/>
                    <a:pt x="1764" y="1638"/>
                    <a:pt x="1764" y="1528"/>
                  </a:cubicBezTo>
                  <a:cubicBezTo>
                    <a:pt x="1764" y="844"/>
                    <a:pt x="1764" y="844"/>
                    <a:pt x="1764" y="844"/>
                  </a:cubicBezTo>
                  <a:cubicBezTo>
                    <a:pt x="1764" y="734"/>
                    <a:pt x="1674" y="644"/>
                    <a:pt x="1564" y="644"/>
                  </a:cubicBezTo>
                  <a:cubicBezTo>
                    <a:pt x="1364" y="644"/>
                    <a:pt x="1364" y="644"/>
                    <a:pt x="1364" y="644"/>
                  </a:cubicBezTo>
                  <a:cubicBezTo>
                    <a:pt x="1364" y="523"/>
                    <a:pt x="1364" y="523"/>
                    <a:pt x="1364" y="523"/>
                  </a:cubicBezTo>
                  <a:cubicBezTo>
                    <a:pt x="1427" y="476"/>
                    <a:pt x="1457" y="397"/>
                    <a:pt x="1439" y="318"/>
                  </a:cubicBezTo>
                  <a:cubicBezTo>
                    <a:pt x="1422" y="245"/>
                    <a:pt x="1362" y="184"/>
                    <a:pt x="1288" y="169"/>
                  </a:cubicBezTo>
                  <a:cubicBezTo>
                    <a:pt x="1249" y="160"/>
                    <a:pt x="1209" y="163"/>
                    <a:pt x="1173" y="177"/>
                  </a:cubicBezTo>
                  <a:cubicBezTo>
                    <a:pt x="1137" y="120"/>
                    <a:pt x="1073" y="84"/>
                    <a:pt x="1004" y="84"/>
                  </a:cubicBezTo>
                  <a:cubicBezTo>
                    <a:pt x="978" y="84"/>
                    <a:pt x="952" y="89"/>
                    <a:pt x="929" y="99"/>
                  </a:cubicBezTo>
                  <a:cubicBezTo>
                    <a:pt x="862" y="36"/>
                    <a:pt x="773" y="0"/>
                    <a:pt x="682" y="0"/>
                  </a:cubicBezTo>
                  <a:cubicBezTo>
                    <a:pt x="561" y="0"/>
                    <a:pt x="448" y="62"/>
                    <a:pt x="382" y="162"/>
                  </a:cubicBezTo>
                  <a:cubicBezTo>
                    <a:pt x="173" y="151"/>
                    <a:pt x="0" y="317"/>
                    <a:pt x="0" y="521"/>
                  </a:cubicBezTo>
                  <a:cubicBezTo>
                    <a:pt x="0" y="1001"/>
                    <a:pt x="0" y="1001"/>
                    <a:pt x="0" y="1001"/>
                  </a:cubicBezTo>
                  <a:cubicBezTo>
                    <a:pt x="0" y="1067"/>
                    <a:pt x="55" y="1121"/>
                    <a:pt x="122" y="1121"/>
                  </a:cubicBezTo>
                  <a:cubicBezTo>
                    <a:pt x="137" y="1121"/>
                    <a:pt x="151" y="1118"/>
                    <a:pt x="164" y="1114"/>
                  </a:cubicBezTo>
                  <a:cubicBezTo>
                    <a:pt x="164" y="1848"/>
                    <a:pt x="164" y="1848"/>
                    <a:pt x="164" y="1848"/>
                  </a:cubicBezTo>
                  <a:cubicBezTo>
                    <a:pt x="164" y="1958"/>
                    <a:pt x="254" y="2048"/>
                    <a:pt x="364" y="2048"/>
                  </a:cubicBezTo>
                  <a:close/>
                  <a:moveTo>
                    <a:pt x="1164" y="1968"/>
                  </a:moveTo>
                  <a:cubicBezTo>
                    <a:pt x="364" y="1968"/>
                    <a:pt x="364" y="1968"/>
                    <a:pt x="364" y="1968"/>
                  </a:cubicBezTo>
                  <a:cubicBezTo>
                    <a:pt x="312" y="1968"/>
                    <a:pt x="267" y="1935"/>
                    <a:pt x="251" y="1888"/>
                  </a:cubicBezTo>
                  <a:cubicBezTo>
                    <a:pt x="842" y="1888"/>
                    <a:pt x="842" y="1888"/>
                    <a:pt x="842" y="1888"/>
                  </a:cubicBezTo>
                  <a:cubicBezTo>
                    <a:pt x="864" y="1888"/>
                    <a:pt x="882" y="1870"/>
                    <a:pt x="882" y="1848"/>
                  </a:cubicBezTo>
                  <a:cubicBezTo>
                    <a:pt x="882" y="1826"/>
                    <a:pt x="864" y="1808"/>
                    <a:pt x="842" y="1808"/>
                  </a:cubicBezTo>
                  <a:cubicBezTo>
                    <a:pt x="244" y="1808"/>
                    <a:pt x="244" y="1808"/>
                    <a:pt x="244" y="1808"/>
                  </a:cubicBezTo>
                  <a:cubicBezTo>
                    <a:pt x="244" y="1000"/>
                    <a:pt x="244" y="1000"/>
                    <a:pt x="244" y="1000"/>
                  </a:cubicBezTo>
                  <a:cubicBezTo>
                    <a:pt x="244" y="718"/>
                    <a:pt x="244" y="718"/>
                    <a:pt x="244" y="718"/>
                  </a:cubicBezTo>
                  <a:cubicBezTo>
                    <a:pt x="334" y="704"/>
                    <a:pt x="412" y="648"/>
                    <a:pt x="453" y="564"/>
                  </a:cubicBezTo>
                  <a:cubicBezTo>
                    <a:pt x="461" y="564"/>
                    <a:pt x="468" y="567"/>
                    <a:pt x="474" y="572"/>
                  </a:cubicBezTo>
                  <a:cubicBezTo>
                    <a:pt x="519" y="617"/>
                    <a:pt x="579" y="641"/>
                    <a:pt x="642" y="641"/>
                  </a:cubicBezTo>
                  <a:cubicBezTo>
                    <a:pt x="708" y="641"/>
                    <a:pt x="769" y="615"/>
                    <a:pt x="815" y="568"/>
                  </a:cubicBezTo>
                  <a:cubicBezTo>
                    <a:pt x="817" y="565"/>
                    <a:pt x="820" y="564"/>
                    <a:pt x="824" y="564"/>
                  </a:cubicBezTo>
                  <a:cubicBezTo>
                    <a:pt x="886" y="564"/>
                    <a:pt x="927" y="577"/>
                    <a:pt x="945" y="604"/>
                  </a:cubicBezTo>
                  <a:cubicBezTo>
                    <a:pt x="960" y="625"/>
                    <a:pt x="960" y="655"/>
                    <a:pt x="960" y="679"/>
                  </a:cubicBezTo>
                  <a:cubicBezTo>
                    <a:pt x="960" y="841"/>
                    <a:pt x="960" y="841"/>
                    <a:pt x="960" y="841"/>
                  </a:cubicBezTo>
                  <a:cubicBezTo>
                    <a:pt x="960" y="893"/>
                    <a:pt x="993" y="938"/>
                    <a:pt x="1040" y="954"/>
                  </a:cubicBezTo>
                  <a:cubicBezTo>
                    <a:pt x="1040" y="1605"/>
                    <a:pt x="1040" y="1605"/>
                    <a:pt x="1040" y="1605"/>
                  </a:cubicBezTo>
                  <a:cubicBezTo>
                    <a:pt x="1040" y="1627"/>
                    <a:pt x="1058" y="1645"/>
                    <a:pt x="1080" y="1645"/>
                  </a:cubicBezTo>
                  <a:cubicBezTo>
                    <a:pt x="1102" y="1645"/>
                    <a:pt x="1120" y="1627"/>
                    <a:pt x="1120" y="1605"/>
                  </a:cubicBezTo>
                  <a:cubicBezTo>
                    <a:pt x="1120" y="954"/>
                    <a:pt x="1120" y="954"/>
                    <a:pt x="1120" y="954"/>
                  </a:cubicBezTo>
                  <a:cubicBezTo>
                    <a:pt x="1167" y="938"/>
                    <a:pt x="1200" y="893"/>
                    <a:pt x="1200" y="841"/>
                  </a:cubicBezTo>
                  <a:cubicBezTo>
                    <a:pt x="1200" y="559"/>
                    <a:pt x="1200" y="559"/>
                    <a:pt x="1200" y="559"/>
                  </a:cubicBezTo>
                  <a:cubicBezTo>
                    <a:pt x="1228" y="565"/>
                    <a:pt x="1257" y="565"/>
                    <a:pt x="1284" y="559"/>
                  </a:cubicBezTo>
                  <a:cubicBezTo>
                    <a:pt x="1284" y="1808"/>
                    <a:pt x="1284" y="1808"/>
                    <a:pt x="1284" y="1808"/>
                  </a:cubicBezTo>
                  <a:cubicBezTo>
                    <a:pt x="1162" y="1808"/>
                    <a:pt x="1162" y="1808"/>
                    <a:pt x="1162" y="1808"/>
                  </a:cubicBezTo>
                  <a:cubicBezTo>
                    <a:pt x="1140" y="1808"/>
                    <a:pt x="1122" y="1826"/>
                    <a:pt x="1122" y="1848"/>
                  </a:cubicBezTo>
                  <a:cubicBezTo>
                    <a:pt x="1122" y="1870"/>
                    <a:pt x="1140" y="1888"/>
                    <a:pt x="1162" y="1888"/>
                  </a:cubicBezTo>
                  <a:cubicBezTo>
                    <a:pt x="1277" y="1888"/>
                    <a:pt x="1277" y="1888"/>
                    <a:pt x="1277" y="1888"/>
                  </a:cubicBezTo>
                  <a:cubicBezTo>
                    <a:pt x="1261" y="1934"/>
                    <a:pt x="1216" y="1968"/>
                    <a:pt x="1164" y="1968"/>
                  </a:cubicBezTo>
                  <a:close/>
                  <a:moveTo>
                    <a:pt x="1364" y="884"/>
                  </a:moveTo>
                  <a:cubicBezTo>
                    <a:pt x="1524" y="884"/>
                    <a:pt x="1524" y="884"/>
                    <a:pt x="1524" y="884"/>
                  </a:cubicBezTo>
                  <a:cubicBezTo>
                    <a:pt x="1524" y="1488"/>
                    <a:pt x="1524" y="1488"/>
                    <a:pt x="1524" y="1488"/>
                  </a:cubicBezTo>
                  <a:cubicBezTo>
                    <a:pt x="1364" y="1488"/>
                    <a:pt x="1364" y="1488"/>
                    <a:pt x="1364" y="1488"/>
                  </a:cubicBezTo>
                  <a:lnTo>
                    <a:pt x="1364" y="884"/>
                  </a:lnTo>
                  <a:close/>
                  <a:moveTo>
                    <a:pt x="1564" y="724"/>
                  </a:moveTo>
                  <a:cubicBezTo>
                    <a:pt x="1630" y="724"/>
                    <a:pt x="1684" y="778"/>
                    <a:pt x="1684" y="844"/>
                  </a:cubicBezTo>
                  <a:cubicBezTo>
                    <a:pt x="1684" y="1528"/>
                    <a:pt x="1684" y="1528"/>
                    <a:pt x="1684" y="1528"/>
                  </a:cubicBezTo>
                  <a:cubicBezTo>
                    <a:pt x="1684" y="1594"/>
                    <a:pt x="1630" y="1648"/>
                    <a:pt x="1564" y="1648"/>
                  </a:cubicBezTo>
                  <a:cubicBezTo>
                    <a:pt x="1364" y="1648"/>
                    <a:pt x="1364" y="1648"/>
                    <a:pt x="1364" y="1648"/>
                  </a:cubicBezTo>
                  <a:cubicBezTo>
                    <a:pt x="1364" y="1568"/>
                    <a:pt x="1364" y="1568"/>
                    <a:pt x="1364" y="1568"/>
                  </a:cubicBezTo>
                  <a:cubicBezTo>
                    <a:pt x="1564" y="1568"/>
                    <a:pt x="1564" y="1568"/>
                    <a:pt x="1564" y="1568"/>
                  </a:cubicBezTo>
                  <a:cubicBezTo>
                    <a:pt x="1586" y="1568"/>
                    <a:pt x="1604" y="1550"/>
                    <a:pt x="1604" y="1528"/>
                  </a:cubicBezTo>
                  <a:cubicBezTo>
                    <a:pt x="1604" y="844"/>
                    <a:pt x="1604" y="844"/>
                    <a:pt x="1604" y="844"/>
                  </a:cubicBezTo>
                  <a:cubicBezTo>
                    <a:pt x="1604" y="822"/>
                    <a:pt x="1586" y="804"/>
                    <a:pt x="1564" y="804"/>
                  </a:cubicBezTo>
                  <a:cubicBezTo>
                    <a:pt x="1364" y="804"/>
                    <a:pt x="1364" y="804"/>
                    <a:pt x="1364" y="804"/>
                  </a:cubicBezTo>
                  <a:cubicBezTo>
                    <a:pt x="1364" y="724"/>
                    <a:pt x="1364" y="724"/>
                    <a:pt x="1364" y="724"/>
                  </a:cubicBezTo>
                  <a:lnTo>
                    <a:pt x="1564" y="724"/>
                  </a:lnTo>
                  <a:close/>
                  <a:moveTo>
                    <a:pt x="122" y="1041"/>
                  </a:moveTo>
                  <a:cubicBezTo>
                    <a:pt x="99" y="1041"/>
                    <a:pt x="80" y="1023"/>
                    <a:pt x="80" y="1001"/>
                  </a:cubicBezTo>
                  <a:cubicBezTo>
                    <a:pt x="80" y="521"/>
                    <a:pt x="80" y="521"/>
                    <a:pt x="80" y="521"/>
                  </a:cubicBezTo>
                  <a:cubicBezTo>
                    <a:pt x="80" y="367"/>
                    <a:pt x="206" y="242"/>
                    <a:pt x="362" y="242"/>
                  </a:cubicBezTo>
                  <a:cubicBezTo>
                    <a:pt x="374" y="242"/>
                    <a:pt x="386" y="243"/>
                    <a:pt x="398" y="244"/>
                  </a:cubicBezTo>
                  <a:cubicBezTo>
                    <a:pt x="414" y="246"/>
                    <a:pt x="430" y="238"/>
                    <a:pt x="438" y="224"/>
                  </a:cubicBezTo>
                  <a:cubicBezTo>
                    <a:pt x="488" y="135"/>
                    <a:pt x="581" y="80"/>
                    <a:pt x="682" y="80"/>
                  </a:cubicBezTo>
                  <a:cubicBezTo>
                    <a:pt x="761" y="80"/>
                    <a:pt x="837" y="114"/>
                    <a:pt x="891" y="175"/>
                  </a:cubicBezTo>
                  <a:cubicBezTo>
                    <a:pt x="904" y="189"/>
                    <a:pt x="925" y="192"/>
                    <a:pt x="942" y="182"/>
                  </a:cubicBezTo>
                  <a:cubicBezTo>
                    <a:pt x="960" y="170"/>
                    <a:pt x="982" y="164"/>
                    <a:pt x="1004" y="164"/>
                  </a:cubicBezTo>
                  <a:cubicBezTo>
                    <a:pt x="1055" y="164"/>
                    <a:pt x="1100" y="196"/>
                    <a:pt x="1117" y="244"/>
                  </a:cubicBezTo>
                  <a:cubicBezTo>
                    <a:pt x="1121" y="256"/>
                    <a:pt x="1131" y="265"/>
                    <a:pt x="1142" y="269"/>
                  </a:cubicBezTo>
                  <a:cubicBezTo>
                    <a:pt x="1154" y="273"/>
                    <a:pt x="1167" y="271"/>
                    <a:pt x="1177" y="264"/>
                  </a:cubicBezTo>
                  <a:cubicBezTo>
                    <a:pt x="1205" y="246"/>
                    <a:pt x="1238" y="240"/>
                    <a:pt x="1271" y="247"/>
                  </a:cubicBezTo>
                  <a:cubicBezTo>
                    <a:pt x="1314" y="256"/>
                    <a:pt x="1351" y="293"/>
                    <a:pt x="1361" y="336"/>
                  </a:cubicBezTo>
                  <a:cubicBezTo>
                    <a:pt x="1384" y="437"/>
                    <a:pt x="1280" y="520"/>
                    <a:pt x="1178" y="468"/>
                  </a:cubicBezTo>
                  <a:cubicBezTo>
                    <a:pt x="1166" y="461"/>
                    <a:pt x="1151" y="462"/>
                    <a:pt x="1139" y="469"/>
                  </a:cubicBezTo>
                  <a:cubicBezTo>
                    <a:pt x="1127" y="477"/>
                    <a:pt x="1120" y="490"/>
                    <a:pt x="1120" y="503"/>
                  </a:cubicBezTo>
                  <a:cubicBezTo>
                    <a:pt x="1120" y="841"/>
                    <a:pt x="1120" y="841"/>
                    <a:pt x="1120" y="841"/>
                  </a:cubicBezTo>
                  <a:cubicBezTo>
                    <a:pt x="1120" y="863"/>
                    <a:pt x="1102" y="881"/>
                    <a:pt x="1080" y="881"/>
                  </a:cubicBezTo>
                  <a:cubicBezTo>
                    <a:pt x="1058" y="881"/>
                    <a:pt x="1040" y="863"/>
                    <a:pt x="1040" y="841"/>
                  </a:cubicBezTo>
                  <a:cubicBezTo>
                    <a:pt x="1040" y="679"/>
                    <a:pt x="1040" y="679"/>
                    <a:pt x="1040" y="679"/>
                  </a:cubicBezTo>
                  <a:cubicBezTo>
                    <a:pt x="1040" y="648"/>
                    <a:pt x="1040" y="600"/>
                    <a:pt x="1011" y="558"/>
                  </a:cubicBezTo>
                  <a:cubicBezTo>
                    <a:pt x="977" y="509"/>
                    <a:pt x="914" y="484"/>
                    <a:pt x="824" y="484"/>
                  </a:cubicBezTo>
                  <a:cubicBezTo>
                    <a:pt x="799" y="484"/>
                    <a:pt x="774" y="494"/>
                    <a:pt x="757" y="512"/>
                  </a:cubicBezTo>
                  <a:cubicBezTo>
                    <a:pt x="727" y="544"/>
                    <a:pt x="686" y="561"/>
                    <a:pt x="642" y="561"/>
                  </a:cubicBezTo>
                  <a:cubicBezTo>
                    <a:pt x="600" y="561"/>
                    <a:pt x="560" y="545"/>
                    <a:pt x="530" y="515"/>
                  </a:cubicBezTo>
                  <a:cubicBezTo>
                    <a:pt x="509" y="495"/>
                    <a:pt x="482" y="484"/>
                    <a:pt x="453" y="484"/>
                  </a:cubicBezTo>
                  <a:cubicBezTo>
                    <a:pt x="422" y="484"/>
                    <a:pt x="394" y="502"/>
                    <a:pt x="381" y="529"/>
                  </a:cubicBezTo>
                  <a:cubicBezTo>
                    <a:pt x="347" y="597"/>
                    <a:pt x="279" y="641"/>
                    <a:pt x="204" y="641"/>
                  </a:cubicBezTo>
                  <a:cubicBezTo>
                    <a:pt x="182" y="641"/>
                    <a:pt x="164" y="659"/>
                    <a:pt x="164" y="681"/>
                  </a:cubicBezTo>
                  <a:cubicBezTo>
                    <a:pt x="164" y="999"/>
                    <a:pt x="164" y="999"/>
                    <a:pt x="164" y="999"/>
                  </a:cubicBezTo>
                  <a:cubicBezTo>
                    <a:pt x="163" y="1023"/>
                    <a:pt x="144" y="1041"/>
                    <a:pt x="122" y="1041"/>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grpSp>
      <p:grpSp>
        <p:nvGrpSpPr>
          <p:cNvPr id="109" name="Google Shape;109;p26"/>
          <p:cNvGrpSpPr/>
          <p:nvPr/>
        </p:nvGrpSpPr>
        <p:grpSpPr>
          <a:xfrm>
            <a:off x="5257772" y="1579416"/>
            <a:ext cx="881543" cy="686027"/>
            <a:chOff x="4479925" y="2022475"/>
            <a:chExt cx="2841625" cy="2211388"/>
          </a:xfrm>
        </p:grpSpPr>
        <p:sp>
          <p:nvSpPr>
            <p:cNvPr id="110" name="Google Shape;110;p26"/>
            <p:cNvSpPr/>
            <p:nvPr/>
          </p:nvSpPr>
          <p:spPr>
            <a:xfrm>
              <a:off x="4479925" y="2022475"/>
              <a:ext cx="2841625" cy="2211388"/>
            </a:xfrm>
            <a:custGeom>
              <a:rect b="b" l="l" r="r" t="t"/>
              <a:pathLst>
                <a:path extrusionOk="0" h="1600" w="2048">
                  <a:moveTo>
                    <a:pt x="1874" y="279"/>
                  </a:moveTo>
                  <a:cubicBezTo>
                    <a:pt x="1780" y="204"/>
                    <a:pt x="1649" y="143"/>
                    <a:pt x="1482" y="98"/>
                  </a:cubicBezTo>
                  <a:cubicBezTo>
                    <a:pt x="1162" y="10"/>
                    <a:pt x="800" y="0"/>
                    <a:pt x="660" y="0"/>
                  </a:cubicBezTo>
                  <a:cubicBezTo>
                    <a:pt x="296" y="0"/>
                    <a:pt x="0" y="296"/>
                    <a:pt x="0" y="660"/>
                  </a:cubicBezTo>
                  <a:cubicBezTo>
                    <a:pt x="0" y="940"/>
                    <a:pt x="0" y="940"/>
                    <a:pt x="0" y="940"/>
                  </a:cubicBezTo>
                  <a:cubicBezTo>
                    <a:pt x="0" y="1304"/>
                    <a:pt x="296" y="1600"/>
                    <a:pt x="660" y="1600"/>
                  </a:cubicBezTo>
                  <a:cubicBezTo>
                    <a:pt x="828" y="1600"/>
                    <a:pt x="954" y="1547"/>
                    <a:pt x="1087" y="1492"/>
                  </a:cubicBezTo>
                  <a:cubicBezTo>
                    <a:pt x="1225" y="1434"/>
                    <a:pt x="1368" y="1375"/>
                    <a:pt x="1569" y="1375"/>
                  </a:cubicBezTo>
                  <a:cubicBezTo>
                    <a:pt x="1833" y="1375"/>
                    <a:pt x="2048" y="1159"/>
                    <a:pt x="2048" y="895"/>
                  </a:cubicBezTo>
                  <a:cubicBezTo>
                    <a:pt x="2048" y="615"/>
                    <a:pt x="2048" y="615"/>
                    <a:pt x="2048" y="615"/>
                  </a:cubicBezTo>
                  <a:cubicBezTo>
                    <a:pt x="2048" y="484"/>
                    <a:pt x="1989" y="371"/>
                    <a:pt x="1874" y="279"/>
                  </a:cubicBezTo>
                  <a:close/>
                  <a:moveTo>
                    <a:pt x="1968" y="895"/>
                  </a:moveTo>
                  <a:cubicBezTo>
                    <a:pt x="1968" y="1115"/>
                    <a:pt x="1789" y="1295"/>
                    <a:pt x="1569" y="1295"/>
                  </a:cubicBezTo>
                  <a:cubicBezTo>
                    <a:pt x="1352" y="1295"/>
                    <a:pt x="1202" y="1357"/>
                    <a:pt x="1056" y="1418"/>
                  </a:cubicBezTo>
                  <a:cubicBezTo>
                    <a:pt x="931" y="1470"/>
                    <a:pt x="812" y="1520"/>
                    <a:pt x="660" y="1520"/>
                  </a:cubicBezTo>
                  <a:cubicBezTo>
                    <a:pt x="353" y="1520"/>
                    <a:pt x="101" y="1280"/>
                    <a:pt x="81" y="977"/>
                  </a:cubicBezTo>
                  <a:cubicBezTo>
                    <a:pt x="194" y="1181"/>
                    <a:pt x="411" y="1320"/>
                    <a:pt x="660" y="1320"/>
                  </a:cubicBezTo>
                  <a:cubicBezTo>
                    <a:pt x="828" y="1320"/>
                    <a:pt x="954" y="1268"/>
                    <a:pt x="1087" y="1212"/>
                  </a:cubicBezTo>
                  <a:cubicBezTo>
                    <a:pt x="1225" y="1154"/>
                    <a:pt x="1368" y="1095"/>
                    <a:pt x="1569" y="1095"/>
                  </a:cubicBezTo>
                  <a:cubicBezTo>
                    <a:pt x="1584" y="1095"/>
                    <a:pt x="1599" y="1094"/>
                    <a:pt x="1613" y="1093"/>
                  </a:cubicBezTo>
                  <a:cubicBezTo>
                    <a:pt x="1635" y="1091"/>
                    <a:pt x="1652" y="1071"/>
                    <a:pt x="1649" y="1049"/>
                  </a:cubicBezTo>
                  <a:cubicBezTo>
                    <a:pt x="1647" y="1027"/>
                    <a:pt x="1628" y="1011"/>
                    <a:pt x="1606" y="1013"/>
                  </a:cubicBezTo>
                  <a:cubicBezTo>
                    <a:pt x="1594" y="1014"/>
                    <a:pt x="1581" y="1015"/>
                    <a:pt x="1569" y="1015"/>
                  </a:cubicBezTo>
                  <a:cubicBezTo>
                    <a:pt x="1352" y="1015"/>
                    <a:pt x="1202" y="1078"/>
                    <a:pt x="1056" y="1138"/>
                  </a:cubicBezTo>
                  <a:cubicBezTo>
                    <a:pt x="931" y="1191"/>
                    <a:pt x="812" y="1240"/>
                    <a:pt x="660" y="1240"/>
                  </a:cubicBezTo>
                  <a:cubicBezTo>
                    <a:pt x="340" y="1240"/>
                    <a:pt x="80" y="980"/>
                    <a:pt x="80" y="660"/>
                  </a:cubicBezTo>
                  <a:cubicBezTo>
                    <a:pt x="80" y="340"/>
                    <a:pt x="340" y="80"/>
                    <a:pt x="660" y="80"/>
                  </a:cubicBezTo>
                  <a:cubicBezTo>
                    <a:pt x="797" y="80"/>
                    <a:pt x="1150" y="89"/>
                    <a:pt x="1461" y="175"/>
                  </a:cubicBezTo>
                  <a:cubicBezTo>
                    <a:pt x="1797" y="267"/>
                    <a:pt x="1968" y="415"/>
                    <a:pt x="1968" y="615"/>
                  </a:cubicBezTo>
                  <a:cubicBezTo>
                    <a:pt x="1968" y="725"/>
                    <a:pt x="1922" y="831"/>
                    <a:pt x="1842" y="906"/>
                  </a:cubicBezTo>
                  <a:cubicBezTo>
                    <a:pt x="1826" y="921"/>
                    <a:pt x="1825" y="946"/>
                    <a:pt x="1840" y="963"/>
                  </a:cubicBezTo>
                  <a:cubicBezTo>
                    <a:pt x="1855" y="979"/>
                    <a:pt x="1881" y="979"/>
                    <a:pt x="1897" y="964"/>
                  </a:cubicBezTo>
                  <a:cubicBezTo>
                    <a:pt x="1924" y="939"/>
                    <a:pt x="1948" y="910"/>
                    <a:pt x="1968" y="880"/>
                  </a:cubicBezTo>
                  <a:cubicBezTo>
                    <a:pt x="1968" y="895"/>
                    <a:pt x="1968" y="895"/>
                    <a:pt x="1968" y="895"/>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11" name="Google Shape;111;p26"/>
            <p:cNvSpPr/>
            <p:nvPr/>
          </p:nvSpPr>
          <p:spPr>
            <a:xfrm>
              <a:off x="6873875" y="3349625"/>
              <a:ext cx="127000" cy="117475"/>
            </a:xfrm>
            <a:custGeom>
              <a:rect b="b" l="l" r="r" t="t"/>
              <a:pathLst>
                <a:path extrusionOk="0" h="85" w="92">
                  <a:moveTo>
                    <a:pt x="29" y="9"/>
                  </a:moveTo>
                  <a:cubicBezTo>
                    <a:pt x="29" y="9"/>
                    <a:pt x="28" y="9"/>
                    <a:pt x="28" y="9"/>
                  </a:cubicBezTo>
                  <a:cubicBezTo>
                    <a:pt x="8" y="19"/>
                    <a:pt x="0" y="43"/>
                    <a:pt x="10" y="63"/>
                  </a:cubicBezTo>
                  <a:cubicBezTo>
                    <a:pt x="17" y="77"/>
                    <a:pt x="31" y="85"/>
                    <a:pt x="46" y="85"/>
                  </a:cubicBezTo>
                  <a:cubicBezTo>
                    <a:pt x="52" y="85"/>
                    <a:pt x="58" y="84"/>
                    <a:pt x="64" y="81"/>
                  </a:cubicBezTo>
                  <a:cubicBezTo>
                    <a:pt x="83" y="71"/>
                    <a:pt x="92" y="48"/>
                    <a:pt x="82" y="28"/>
                  </a:cubicBezTo>
                  <a:cubicBezTo>
                    <a:pt x="73" y="8"/>
                    <a:pt x="49" y="0"/>
                    <a:pt x="29" y="9"/>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12" name="Google Shape;112;p26"/>
            <p:cNvSpPr/>
            <p:nvPr/>
          </p:nvSpPr>
          <p:spPr>
            <a:xfrm>
              <a:off x="5730875" y="2257425"/>
              <a:ext cx="119063" cy="112713"/>
            </a:xfrm>
            <a:custGeom>
              <a:rect b="b" l="l" r="r" t="t"/>
              <a:pathLst>
                <a:path extrusionOk="0" h="81" w="85">
                  <a:moveTo>
                    <a:pt x="38" y="81"/>
                  </a:moveTo>
                  <a:cubicBezTo>
                    <a:pt x="40" y="81"/>
                    <a:pt x="40" y="81"/>
                    <a:pt x="40" y="81"/>
                  </a:cubicBezTo>
                  <a:cubicBezTo>
                    <a:pt x="41" y="81"/>
                    <a:pt x="43" y="81"/>
                    <a:pt x="44" y="81"/>
                  </a:cubicBezTo>
                  <a:cubicBezTo>
                    <a:pt x="64" y="81"/>
                    <a:pt x="82" y="65"/>
                    <a:pt x="83" y="45"/>
                  </a:cubicBezTo>
                  <a:cubicBezTo>
                    <a:pt x="85" y="22"/>
                    <a:pt x="69" y="3"/>
                    <a:pt x="47" y="1"/>
                  </a:cubicBezTo>
                  <a:cubicBezTo>
                    <a:pt x="45" y="1"/>
                    <a:pt x="45" y="1"/>
                    <a:pt x="45" y="1"/>
                  </a:cubicBezTo>
                  <a:cubicBezTo>
                    <a:pt x="23" y="0"/>
                    <a:pt x="3" y="16"/>
                    <a:pt x="2" y="38"/>
                  </a:cubicBezTo>
                  <a:cubicBezTo>
                    <a:pt x="0" y="60"/>
                    <a:pt x="16" y="79"/>
                    <a:pt x="38" y="81"/>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13" name="Google Shape;113;p26"/>
            <p:cNvSpPr/>
            <p:nvPr/>
          </p:nvSpPr>
          <p:spPr>
            <a:xfrm>
              <a:off x="4702175" y="2243138"/>
              <a:ext cx="2397125" cy="1382713"/>
            </a:xfrm>
            <a:custGeom>
              <a:rect b="b" l="l" r="r" t="t"/>
              <a:pathLst>
                <a:path extrusionOk="0" h="1000" w="1728">
                  <a:moveTo>
                    <a:pt x="1728" y="455"/>
                  </a:moveTo>
                  <a:cubicBezTo>
                    <a:pt x="1728" y="416"/>
                    <a:pt x="1720" y="381"/>
                    <a:pt x="1703" y="348"/>
                  </a:cubicBezTo>
                  <a:cubicBezTo>
                    <a:pt x="1663" y="269"/>
                    <a:pt x="1575" y="202"/>
                    <a:pt x="1441" y="146"/>
                  </a:cubicBezTo>
                  <a:cubicBezTo>
                    <a:pt x="1332" y="102"/>
                    <a:pt x="1213" y="73"/>
                    <a:pt x="1132" y="58"/>
                  </a:cubicBezTo>
                  <a:cubicBezTo>
                    <a:pt x="1084" y="48"/>
                    <a:pt x="1033" y="40"/>
                    <a:pt x="982" y="32"/>
                  </a:cubicBezTo>
                  <a:cubicBezTo>
                    <a:pt x="960" y="29"/>
                    <a:pt x="940" y="45"/>
                    <a:pt x="937" y="66"/>
                  </a:cubicBezTo>
                  <a:cubicBezTo>
                    <a:pt x="933" y="88"/>
                    <a:pt x="949" y="109"/>
                    <a:pt x="971" y="112"/>
                  </a:cubicBezTo>
                  <a:cubicBezTo>
                    <a:pt x="1021" y="119"/>
                    <a:pt x="1070" y="127"/>
                    <a:pt x="1117" y="136"/>
                  </a:cubicBezTo>
                  <a:cubicBezTo>
                    <a:pt x="1392" y="190"/>
                    <a:pt x="1579" y="280"/>
                    <a:pt x="1632" y="384"/>
                  </a:cubicBezTo>
                  <a:cubicBezTo>
                    <a:pt x="1643" y="406"/>
                    <a:pt x="1648" y="429"/>
                    <a:pt x="1648" y="455"/>
                  </a:cubicBezTo>
                  <a:cubicBezTo>
                    <a:pt x="1648" y="587"/>
                    <a:pt x="1541" y="695"/>
                    <a:pt x="1409" y="695"/>
                  </a:cubicBezTo>
                  <a:cubicBezTo>
                    <a:pt x="1275" y="695"/>
                    <a:pt x="1146" y="717"/>
                    <a:pt x="1012" y="762"/>
                  </a:cubicBezTo>
                  <a:cubicBezTo>
                    <a:pt x="955" y="781"/>
                    <a:pt x="899" y="804"/>
                    <a:pt x="845" y="826"/>
                  </a:cubicBezTo>
                  <a:cubicBezTo>
                    <a:pt x="810" y="841"/>
                    <a:pt x="773" y="856"/>
                    <a:pt x="736" y="870"/>
                  </a:cubicBezTo>
                  <a:cubicBezTo>
                    <a:pt x="644" y="905"/>
                    <a:pt x="573" y="920"/>
                    <a:pt x="500" y="920"/>
                  </a:cubicBezTo>
                  <a:cubicBezTo>
                    <a:pt x="268" y="920"/>
                    <a:pt x="80" y="732"/>
                    <a:pt x="80" y="500"/>
                  </a:cubicBezTo>
                  <a:cubicBezTo>
                    <a:pt x="80" y="269"/>
                    <a:pt x="268" y="80"/>
                    <a:pt x="500" y="80"/>
                  </a:cubicBezTo>
                  <a:cubicBezTo>
                    <a:pt x="545" y="80"/>
                    <a:pt x="591" y="81"/>
                    <a:pt x="636" y="83"/>
                  </a:cubicBezTo>
                  <a:cubicBezTo>
                    <a:pt x="644" y="83"/>
                    <a:pt x="652" y="83"/>
                    <a:pt x="659" y="84"/>
                  </a:cubicBezTo>
                  <a:cubicBezTo>
                    <a:pt x="681" y="85"/>
                    <a:pt x="700" y="68"/>
                    <a:pt x="701" y="45"/>
                  </a:cubicBezTo>
                  <a:cubicBezTo>
                    <a:pt x="702" y="23"/>
                    <a:pt x="685" y="5"/>
                    <a:pt x="663" y="4"/>
                  </a:cubicBezTo>
                  <a:cubicBezTo>
                    <a:pt x="655" y="3"/>
                    <a:pt x="647" y="3"/>
                    <a:pt x="639" y="3"/>
                  </a:cubicBezTo>
                  <a:cubicBezTo>
                    <a:pt x="593" y="1"/>
                    <a:pt x="546" y="0"/>
                    <a:pt x="500" y="0"/>
                  </a:cubicBezTo>
                  <a:cubicBezTo>
                    <a:pt x="224" y="0"/>
                    <a:pt x="0" y="224"/>
                    <a:pt x="0" y="500"/>
                  </a:cubicBezTo>
                  <a:cubicBezTo>
                    <a:pt x="0" y="776"/>
                    <a:pt x="224" y="1000"/>
                    <a:pt x="500" y="1000"/>
                  </a:cubicBezTo>
                  <a:cubicBezTo>
                    <a:pt x="584" y="1000"/>
                    <a:pt x="663" y="984"/>
                    <a:pt x="765" y="945"/>
                  </a:cubicBezTo>
                  <a:cubicBezTo>
                    <a:pt x="803" y="931"/>
                    <a:pt x="840" y="915"/>
                    <a:pt x="876" y="900"/>
                  </a:cubicBezTo>
                  <a:cubicBezTo>
                    <a:pt x="929" y="878"/>
                    <a:pt x="983" y="856"/>
                    <a:pt x="1038" y="837"/>
                  </a:cubicBezTo>
                  <a:cubicBezTo>
                    <a:pt x="1163" y="795"/>
                    <a:pt x="1284" y="775"/>
                    <a:pt x="1409" y="775"/>
                  </a:cubicBezTo>
                  <a:cubicBezTo>
                    <a:pt x="1585" y="775"/>
                    <a:pt x="1728" y="632"/>
                    <a:pt x="1728" y="455"/>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14" name="Google Shape;114;p26"/>
            <p:cNvSpPr/>
            <p:nvPr/>
          </p:nvSpPr>
          <p:spPr>
            <a:xfrm>
              <a:off x="5168900" y="2463800"/>
              <a:ext cx="561975" cy="508000"/>
            </a:xfrm>
            <a:custGeom>
              <a:rect b="b" l="l" r="r" t="t"/>
              <a:pathLst>
                <a:path extrusionOk="0" h="368" w="405">
                  <a:moveTo>
                    <a:pt x="202" y="0"/>
                  </a:moveTo>
                  <a:cubicBezTo>
                    <a:pt x="90" y="0"/>
                    <a:pt x="0" y="83"/>
                    <a:pt x="0" y="184"/>
                  </a:cubicBezTo>
                  <a:cubicBezTo>
                    <a:pt x="0" y="286"/>
                    <a:pt x="90" y="368"/>
                    <a:pt x="202" y="368"/>
                  </a:cubicBezTo>
                  <a:cubicBezTo>
                    <a:pt x="314" y="368"/>
                    <a:pt x="405" y="286"/>
                    <a:pt x="405" y="184"/>
                  </a:cubicBezTo>
                  <a:cubicBezTo>
                    <a:pt x="405" y="83"/>
                    <a:pt x="314" y="0"/>
                    <a:pt x="202" y="0"/>
                  </a:cubicBezTo>
                  <a:close/>
                  <a:moveTo>
                    <a:pt x="202" y="288"/>
                  </a:moveTo>
                  <a:cubicBezTo>
                    <a:pt x="135" y="288"/>
                    <a:pt x="80" y="241"/>
                    <a:pt x="80" y="184"/>
                  </a:cubicBezTo>
                  <a:cubicBezTo>
                    <a:pt x="80" y="127"/>
                    <a:pt x="135" y="80"/>
                    <a:pt x="202" y="80"/>
                  </a:cubicBezTo>
                  <a:cubicBezTo>
                    <a:pt x="270" y="80"/>
                    <a:pt x="325" y="127"/>
                    <a:pt x="325" y="184"/>
                  </a:cubicBezTo>
                  <a:cubicBezTo>
                    <a:pt x="325" y="241"/>
                    <a:pt x="270" y="288"/>
                    <a:pt x="202" y="288"/>
                  </a:cubicBezTo>
                  <a:close/>
                </a:path>
              </a:pathLst>
            </a:custGeom>
            <a:solidFill>
              <a:srgbClr val="DFCC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grpSp>
      <p:sp>
        <p:nvSpPr>
          <p:cNvPr id="115" name="Google Shape;115;p26"/>
          <p:cNvSpPr txBox="1"/>
          <p:nvPr/>
        </p:nvSpPr>
        <p:spPr>
          <a:xfrm>
            <a:off x="1029845" y="2513814"/>
            <a:ext cx="79380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2E2E2E"/>
                </a:solidFill>
                <a:latin typeface="Montserrat"/>
                <a:ea typeface="Montserrat"/>
                <a:cs typeface="Montserrat"/>
                <a:sym typeface="Montserrat"/>
              </a:rPr>
              <a:t>Food</a:t>
            </a:r>
            <a:endParaRPr/>
          </a:p>
        </p:txBody>
      </p:sp>
      <p:sp>
        <p:nvSpPr>
          <p:cNvPr id="116" name="Google Shape;116;p26"/>
          <p:cNvSpPr txBox="1"/>
          <p:nvPr/>
        </p:nvSpPr>
        <p:spPr>
          <a:xfrm>
            <a:off x="3119879" y="2513814"/>
            <a:ext cx="85632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2E2E2E"/>
                </a:solidFill>
                <a:latin typeface="Montserrat"/>
                <a:ea typeface="Montserrat"/>
                <a:cs typeface="Montserrat"/>
                <a:sym typeface="Montserrat"/>
              </a:rPr>
              <a:t>Drink</a:t>
            </a:r>
            <a:endParaRPr/>
          </a:p>
        </p:txBody>
      </p:sp>
      <p:sp>
        <p:nvSpPr>
          <p:cNvPr id="117" name="Google Shape;117;p26"/>
          <p:cNvSpPr txBox="1"/>
          <p:nvPr/>
        </p:nvSpPr>
        <p:spPr>
          <a:xfrm>
            <a:off x="5271634" y="2513814"/>
            <a:ext cx="7954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2E2E2E"/>
                </a:solidFill>
                <a:latin typeface="Montserrat"/>
                <a:ea typeface="Montserrat"/>
                <a:cs typeface="Montserrat"/>
                <a:sym typeface="Montserrat"/>
              </a:rPr>
              <a:t>Meat</a:t>
            </a:r>
            <a:endParaRPr/>
          </a:p>
        </p:txBody>
      </p:sp>
      <p:sp>
        <p:nvSpPr>
          <p:cNvPr id="118" name="Google Shape;118;p26"/>
          <p:cNvSpPr txBox="1"/>
          <p:nvPr/>
        </p:nvSpPr>
        <p:spPr>
          <a:xfrm>
            <a:off x="607455" y="2954450"/>
            <a:ext cx="163859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rgbClr val="2E2E2E"/>
              </a:solidFill>
              <a:latin typeface="Montserrat"/>
              <a:ea typeface="Montserrat"/>
              <a:cs typeface="Montserrat"/>
              <a:sym typeface="Montserrat"/>
            </a:endParaRPr>
          </a:p>
        </p:txBody>
      </p:sp>
      <p:sp>
        <p:nvSpPr>
          <p:cNvPr id="119" name="Google Shape;119;p26"/>
          <p:cNvSpPr txBox="1"/>
          <p:nvPr/>
        </p:nvSpPr>
        <p:spPr>
          <a:xfrm>
            <a:off x="2728746" y="2954450"/>
            <a:ext cx="163859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rgbClr val="2E2E2E"/>
              </a:solidFill>
              <a:latin typeface="Montserrat"/>
              <a:ea typeface="Montserrat"/>
              <a:cs typeface="Montserrat"/>
              <a:sym typeface="Montserrat"/>
            </a:endParaRPr>
          </a:p>
        </p:txBody>
      </p:sp>
      <p:sp>
        <p:nvSpPr>
          <p:cNvPr id="120" name="Google Shape;120;p26"/>
          <p:cNvSpPr txBox="1"/>
          <p:nvPr/>
        </p:nvSpPr>
        <p:spPr>
          <a:xfrm>
            <a:off x="4850043" y="2954450"/>
            <a:ext cx="163859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rgbClr val="2E2E2E"/>
              </a:solidFill>
              <a:latin typeface="Montserrat"/>
              <a:ea typeface="Montserrat"/>
              <a:cs typeface="Montserrat"/>
              <a:sym typeface="Montserrat"/>
            </a:endParaRPr>
          </a:p>
        </p:txBody>
      </p:sp>
      <p:cxnSp>
        <p:nvCxnSpPr>
          <p:cNvPr id="121" name="Google Shape;121;p26"/>
          <p:cNvCxnSpPr/>
          <p:nvPr/>
        </p:nvCxnSpPr>
        <p:spPr>
          <a:xfrm rot="10800000">
            <a:off x="318727" y="5163672"/>
            <a:ext cx="0" cy="1694328"/>
          </a:xfrm>
          <a:prstGeom prst="straightConnector1">
            <a:avLst/>
          </a:prstGeom>
          <a:noFill/>
          <a:ln cap="flat" cmpd="sng" w="9525">
            <a:solidFill>
              <a:srgbClr val="7F7F7F"/>
            </a:solidFill>
            <a:prstDash val="solid"/>
            <a:miter lim="800000"/>
            <a:headEnd len="sm" w="sm" type="none"/>
            <a:tailEnd len="sm" w="sm" type="none"/>
          </a:ln>
        </p:spPr>
      </p:cxnSp>
      <p:sp>
        <p:nvSpPr>
          <p:cNvPr id="122" name="Google Shape;122;p26"/>
          <p:cNvSpPr/>
          <p:nvPr/>
        </p:nvSpPr>
        <p:spPr>
          <a:xfrm>
            <a:off x="318727"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23" name="Google Shape;123;p26"/>
          <p:cNvSpPr/>
          <p:nvPr/>
        </p:nvSpPr>
        <p:spPr>
          <a:xfrm>
            <a:off x="454746"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24" name="Google Shape;124;p26"/>
          <p:cNvSpPr/>
          <p:nvPr/>
        </p:nvSpPr>
        <p:spPr>
          <a:xfrm>
            <a:off x="318727"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25" name="Google Shape;125;p26"/>
          <p:cNvSpPr/>
          <p:nvPr/>
        </p:nvSpPr>
        <p:spPr>
          <a:xfrm>
            <a:off x="454746"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26" name="Google Shape;126;p26"/>
          <p:cNvSpPr/>
          <p:nvPr/>
        </p:nvSpPr>
        <p:spPr>
          <a:xfrm>
            <a:off x="590765"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27" name="Google Shape;127;p26"/>
          <p:cNvSpPr/>
          <p:nvPr/>
        </p:nvSpPr>
        <p:spPr>
          <a:xfrm>
            <a:off x="590765"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128" name="Google Shape;128;p26"/>
          <p:cNvCxnSpPr/>
          <p:nvPr/>
        </p:nvCxnSpPr>
        <p:spPr>
          <a:xfrm rot="10800000">
            <a:off x="11850327" y="0"/>
            <a:ext cx="0" cy="4513943"/>
          </a:xfrm>
          <a:prstGeom prst="straightConnector1">
            <a:avLst/>
          </a:prstGeom>
          <a:noFill/>
          <a:ln cap="flat" cmpd="sng" w="9525">
            <a:solidFill>
              <a:srgbClr val="7F7F7F"/>
            </a:solidFill>
            <a:prstDash val="solid"/>
            <a:miter lim="800000"/>
            <a:headEnd len="sm" w="sm" type="none"/>
            <a:tailEnd len="sm" w="sm" type="none"/>
          </a:ln>
        </p:spPr>
      </p:cxnSp>
      <p:sp>
        <p:nvSpPr>
          <p:cNvPr id="129" name="Google Shape;129;p26"/>
          <p:cNvSpPr txBox="1"/>
          <p:nvPr/>
        </p:nvSpPr>
        <p:spPr>
          <a:xfrm rot="-5400000">
            <a:off x="11015462" y="5264748"/>
            <a:ext cx="1669729" cy="34228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pic>
        <p:nvPicPr>
          <p:cNvPr id="130" name="Google Shape;130;p26"/>
          <p:cNvPicPr preferRelativeResize="0"/>
          <p:nvPr>
            <p:ph idx="2" type="pic"/>
          </p:nvPr>
        </p:nvPicPr>
        <p:blipFill rotWithShape="1">
          <a:blip r:embed="rId3">
            <a:alphaModFix/>
          </a:blip>
          <a:srcRect b="14644" l="0" r="0" t="14644"/>
          <a:stretch/>
        </p:blipFill>
        <p:spPr>
          <a:xfrm>
            <a:off x="4739824" y="5334000"/>
            <a:ext cx="3323770" cy="3524250"/>
          </a:xfrm>
          <a:prstGeom prst="rect">
            <a:avLst/>
          </a:prstGeom>
          <a:solidFill>
            <a:schemeClr val="lt1"/>
          </a:solidFill>
          <a:ln>
            <a:noFill/>
          </a:ln>
        </p:spPr>
      </p:pic>
      <p:pic>
        <p:nvPicPr>
          <p:cNvPr id="131" name="Google Shape;131;p26"/>
          <p:cNvPicPr preferRelativeResize="0"/>
          <p:nvPr>
            <p:ph idx="3" type="pic"/>
          </p:nvPr>
        </p:nvPicPr>
        <p:blipFill rotWithShape="1">
          <a:blip r:embed="rId4">
            <a:alphaModFix/>
          </a:blip>
          <a:srcRect b="17836" l="0" r="0" t="17836"/>
          <a:stretch/>
        </p:blipFill>
        <p:spPr>
          <a:xfrm>
            <a:off x="514350" y="4457700"/>
            <a:ext cx="4021365" cy="3448050"/>
          </a:xfrm>
          <a:prstGeom prst="rect">
            <a:avLst/>
          </a:prstGeom>
          <a:solidFill>
            <a:schemeClr val="lt1"/>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44"/>
          <p:cNvSpPr/>
          <p:nvPr/>
        </p:nvSpPr>
        <p:spPr>
          <a:xfrm>
            <a:off x="0"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912" name="Google Shape;912;p44"/>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913" name="Google Shape;913;p44"/>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914" name="Google Shape;914;p44"/>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915" name="Google Shape;915;p44"/>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16" name="Google Shape;916;p44"/>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17" name="Google Shape;917;p44"/>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18" name="Google Shape;918;p44"/>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19" name="Google Shape;919;p44"/>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20" name="Google Shape;920;p44"/>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21" name="Google Shape;921;p44"/>
          <p:cNvSpPr txBox="1"/>
          <p:nvPr/>
        </p:nvSpPr>
        <p:spPr>
          <a:xfrm>
            <a:off x="7339275" y="221875"/>
            <a:ext cx="45111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t>FINAL SPRINT ADMIN STORIES</a:t>
            </a:r>
            <a:endParaRPr b="1" sz="2800"/>
          </a:p>
        </p:txBody>
      </p:sp>
      <p:sp>
        <p:nvSpPr>
          <p:cNvPr id="922" name="Google Shape;922;p44"/>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923" name="Google Shape;923;p44"/>
          <p:cNvGrpSpPr/>
          <p:nvPr/>
        </p:nvGrpSpPr>
        <p:grpSpPr>
          <a:xfrm>
            <a:off x="6196278" y="1052875"/>
            <a:ext cx="5482782" cy="1443654"/>
            <a:chOff x="-220674" y="0"/>
            <a:chExt cx="10574314" cy="1517400"/>
          </a:xfrm>
        </p:grpSpPr>
        <p:cxnSp>
          <p:nvCxnSpPr>
            <p:cNvPr id="924" name="Google Shape;924;p44"/>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925" name="Google Shape;925;p44"/>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b="1" lang="en-US" sz="1900">
                  <a:solidFill>
                    <a:srgbClr val="000000"/>
                  </a:solidFill>
                  <a:latin typeface="Twentieth Century"/>
                  <a:ea typeface="Twentieth Century"/>
                  <a:cs typeface="Twentieth Century"/>
                  <a:sym typeface="Twentieth Century"/>
                </a:rPr>
                <a:t>As a </a:t>
              </a:r>
              <a:r>
                <a:rPr b="1" lang="en-US" sz="1900">
                  <a:latin typeface="Twentieth Century"/>
                  <a:ea typeface="Twentieth Century"/>
                  <a:cs typeface="Twentieth Century"/>
                  <a:sym typeface="Twentieth Century"/>
                </a:rPr>
                <a:t>ADMIN</a:t>
              </a:r>
              <a:r>
                <a:rPr b="1" lang="en-US" sz="2100">
                  <a:solidFill>
                    <a:srgbClr val="000000"/>
                  </a:solidFill>
                  <a:latin typeface="Twentieth Century"/>
                  <a:ea typeface="Twentieth Century"/>
                  <a:cs typeface="Twentieth Century"/>
                  <a:sym typeface="Twentieth Century"/>
                </a:rPr>
                <a:t> </a:t>
              </a:r>
              <a:r>
                <a:rPr b="1"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927" name="Google Shape;927;p44"/>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a:t>
              </a:r>
              <a:r>
                <a:rPr lang="en-US" sz="2400">
                  <a:latin typeface="Twentieth Century"/>
                  <a:ea typeface="Twentieth Century"/>
                  <a:cs typeface="Twentieth Century"/>
                  <a:sym typeface="Twentieth Century"/>
                </a:rPr>
                <a:t>to food </a:t>
              </a:r>
              <a:r>
                <a:rPr lang="en-US" sz="2400">
                  <a:latin typeface="Twentieth Century"/>
                  <a:ea typeface="Twentieth Century"/>
                  <a:cs typeface="Twentieth Century"/>
                  <a:sym typeface="Twentieth Century"/>
                </a:rPr>
                <a:t>for particular category</a:t>
              </a:r>
              <a:r>
                <a:rPr lang="en-US" sz="2400">
                  <a:latin typeface="Twentieth Century"/>
                  <a:ea typeface="Twentieth Century"/>
                  <a:cs typeface="Twentieth Century"/>
                  <a:sym typeface="Twentieth Century"/>
                </a:rPr>
                <a:t> so that end user can see our new dishes.</a:t>
              </a:r>
              <a:endParaRPr sz="2400">
                <a:latin typeface="Twentieth Century"/>
                <a:ea typeface="Twentieth Century"/>
                <a:cs typeface="Twentieth Century"/>
                <a:sym typeface="Twentieth Century"/>
              </a:endParaRPr>
            </a:p>
          </p:txBody>
        </p:sp>
        <p:cxnSp>
          <p:nvCxnSpPr>
            <p:cNvPr id="929" name="Google Shape;929;p44"/>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930" name="Google Shape;930;p44"/>
          <p:cNvGrpSpPr/>
          <p:nvPr/>
        </p:nvGrpSpPr>
        <p:grpSpPr>
          <a:xfrm>
            <a:off x="6196275" y="2616875"/>
            <a:ext cx="5483149" cy="4000354"/>
            <a:chOff x="0" y="14"/>
            <a:chExt cx="8128001" cy="3292743"/>
          </a:xfrm>
        </p:grpSpPr>
        <p:cxnSp>
          <p:nvCxnSpPr>
            <p:cNvPr id="931" name="Google Shape;931;p44"/>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932" name="Google Shape;932;p44"/>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933" name="Google Shape;933;p44"/>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934" name="Google Shape;934;p44"/>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my food category list  </a:t>
              </a:r>
              <a:endParaRPr sz="2800">
                <a:solidFill>
                  <a:srgbClr val="000000"/>
                </a:solidFill>
                <a:latin typeface="Twentieth Century"/>
                <a:ea typeface="Twentieth Century"/>
                <a:cs typeface="Twentieth Century"/>
                <a:sym typeface="Twentieth Century"/>
              </a:endParaRPr>
            </a:p>
          </p:txBody>
        </p:sp>
        <p:sp>
          <p:nvSpPr>
            <p:cNvPr id="936" name="Google Shape;936;p44"/>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938" name="Google Shape;938;p44"/>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940" name="Google Shape;940;p44"/>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select particular category and click add icon   </a:t>
              </a:r>
              <a:endParaRPr/>
            </a:p>
          </p:txBody>
        </p:sp>
        <p:sp>
          <p:nvSpPr>
            <p:cNvPr id="942" name="Google Shape;942;p44"/>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944" name="Google Shape;944;p44"/>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946" name="Google Shape;946;p44"/>
            <p:cNvSpPr/>
            <p:nvPr/>
          </p:nvSpPr>
          <p:spPr>
            <a:xfrm>
              <a:off x="2113278" y="1909206"/>
              <a:ext cx="6014700" cy="10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txBox="1"/>
            <p:nvPr/>
          </p:nvSpPr>
          <p:spPr>
            <a:xfrm>
              <a:off x="1962866" y="2003657"/>
              <a:ext cx="6014700" cy="12891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can add new food item for menu and customers.</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948" name="Google Shape;948;p44"/>
            <p:cNvSpPr/>
            <p:nvPr/>
          </p:nvSpPr>
          <p:spPr>
            <a:xfrm>
              <a:off x="0" y="1909204"/>
              <a:ext cx="20337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txBox="1"/>
            <p:nvPr/>
          </p:nvSpPr>
          <p:spPr>
            <a:xfrm>
              <a:off x="39822" y="1949022"/>
              <a:ext cx="1923000" cy="8733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950" name="Google Shape;950;p44"/>
            <p:cNvSpPr/>
            <p:nvPr/>
          </p:nvSpPr>
          <p:spPr>
            <a:xfrm>
              <a:off x="0" y="2933941"/>
              <a:ext cx="8127900" cy="3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952" name="Google Shape;952;p44"/>
          <p:cNvPicPr preferRelativeResize="0"/>
          <p:nvPr/>
        </p:nvPicPr>
        <p:blipFill>
          <a:blip r:embed="rId3">
            <a:alphaModFix/>
          </a:blip>
          <a:stretch>
            <a:fillRect/>
          </a:stretch>
        </p:blipFill>
        <p:spPr>
          <a:xfrm>
            <a:off x="3031808" y="61625"/>
            <a:ext cx="3164458" cy="6857999"/>
          </a:xfrm>
          <a:prstGeom prst="rect">
            <a:avLst/>
          </a:prstGeom>
          <a:noFill/>
          <a:ln>
            <a:noFill/>
          </a:ln>
        </p:spPr>
      </p:pic>
      <p:pic>
        <p:nvPicPr>
          <p:cNvPr id="953" name="Google Shape;953;p44"/>
          <p:cNvPicPr preferRelativeResize="0"/>
          <p:nvPr/>
        </p:nvPicPr>
        <p:blipFill>
          <a:blip r:embed="rId4">
            <a:alphaModFix/>
          </a:blip>
          <a:stretch>
            <a:fillRect/>
          </a:stretch>
        </p:blipFill>
        <p:spPr>
          <a:xfrm>
            <a:off x="-4" y="61625"/>
            <a:ext cx="3164458" cy="6857999"/>
          </a:xfrm>
          <a:prstGeom prst="rect">
            <a:avLst/>
          </a:prstGeom>
          <a:noFill/>
          <a:ln>
            <a:noFill/>
          </a:ln>
        </p:spPr>
      </p:pic>
      <p:cxnSp>
        <p:nvCxnSpPr>
          <p:cNvPr id="954" name="Google Shape;954;p44"/>
          <p:cNvCxnSpPr/>
          <p:nvPr/>
        </p:nvCxnSpPr>
        <p:spPr>
          <a:xfrm flipH="1" rot="10800000">
            <a:off x="2827425" y="5489425"/>
            <a:ext cx="1022700" cy="6918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5"/>
          <p:cNvSpPr txBox="1"/>
          <p:nvPr/>
        </p:nvSpPr>
        <p:spPr>
          <a:xfrm>
            <a:off x="6928762" y="895004"/>
            <a:ext cx="2654894"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960" name="Google Shape;960;p45"/>
          <p:cNvSpPr txBox="1"/>
          <p:nvPr/>
        </p:nvSpPr>
        <p:spPr>
          <a:xfrm>
            <a:off x="6928762" y="2171700"/>
            <a:ext cx="3853538" cy="89210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sp>
        <p:nvSpPr>
          <p:cNvPr id="961" name="Google Shape;961;p45"/>
          <p:cNvSpPr/>
          <p:nvPr/>
        </p:nvSpPr>
        <p:spPr>
          <a:xfrm>
            <a:off x="2" y="3626387"/>
            <a:ext cx="12191998" cy="3261964"/>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62" name="Google Shape;962;p45"/>
          <p:cNvSpPr txBox="1"/>
          <p:nvPr/>
        </p:nvSpPr>
        <p:spPr>
          <a:xfrm>
            <a:off x="6928762" y="4858198"/>
            <a:ext cx="3981289" cy="92333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sp>
        <p:nvSpPr>
          <p:cNvPr id="963" name="Google Shape;963;p45"/>
          <p:cNvSpPr txBox="1"/>
          <p:nvPr/>
        </p:nvSpPr>
        <p:spPr>
          <a:xfrm>
            <a:off x="266700" y="4858198"/>
            <a:ext cx="3103735"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cxnSp>
        <p:nvCxnSpPr>
          <p:cNvPr id="964" name="Google Shape;964;p45"/>
          <p:cNvCxnSpPr/>
          <p:nvPr/>
        </p:nvCxnSpPr>
        <p:spPr>
          <a:xfrm rot="10800000">
            <a:off x="11850327" y="0"/>
            <a:ext cx="0" cy="4513943"/>
          </a:xfrm>
          <a:prstGeom prst="straightConnector1">
            <a:avLst/>
          </a:prstGeom>
          <a:noFill/>
          <a:ln cap="flat" cmpd="sng" w="9525">
            <a:solidFill>
              <a:srgbClr val="7F7F7F"/>
            </a:solidFill>
            <a:prstDash val="solid"/>
            <a:miter lim="800000"/>
            <a:headEnd len="sm" w="sm" type="none"/>
            <a:tailEnd len="sm" w="sm" type="none"/>
          </a:ln>
        </p:spPr>
      </p:cxnSp>
      <p:sp>
        <p:nvSpPr>
          <p:cNvPr id="965" name="Google Shape;965;p45"/>
          <p:cNvSpPr txBox="1"/>
          <p:nvPr/>
        </p:nvSpPr>
        <p:spPr>
          <a:xfrm rot="-5400000">
            <a:off x="11015462" y="5264748"/>
            <a:ext cx="1669729" cy="34228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grpSp>
        <p:nvGrpSpPr>
          <p:cNvPr id="966" name="Google Shape;966;p45"/>
          <p:cNvGrpSpPr/>
          <p:nvPr/>
        </p:nvGrpSpPr>
        <p:grpSpPr>
          <a:xfrm>
            <a:off x="318727" y="6312257"/>
            <a:ext cx="363392" cy="230635"/>
            <a:chOff x="318727" y="221876"/>
            <a:chExt cx="363392" cy="230635"/>
          </a:xfrm>
        </p:grpSpPr>
        <p:sp>
          <p:nvSpPr>
            <p:cNvPr id="967" name="Google Shape;967;p45"/>
            <p:cNvSpPr/>
            <p:nvPr/>
          </p:nvSpPr>
          <p:spPr>
            <a:xfrm>
              <a:off x="318727"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68" name="Google Shape;968;p45"/>
            <p:cNvSpPr/>
            <p:nvPr/>
          </p:nvSpPr>
          <p:spPr>
            <a:xfrm>
              <a:off x="454746"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69" name="Google Shape;969;p45"/>
            <p:cNvSpPr/>
            <p:nvPr/>
          </p:nvSpPr>
          <p:spPr>
            <a:xfrm>
              <a:off x="318727"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70" name="Google Shape;970;p45"/>
            <p:cNvSpPr/>
            <p:nvPr/>
          </p:nvSpPr>
          <p:spPr>
            <a:xfrm>
              <a:off x="454746"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71" name="Google Shape;971;p45"/>
            <p:cNvSpPr/>
            <p:nvPr/>
          </p:nvSpPr>
          <p:spPr>
            <a:xfrm>
              <a:off x="590765"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72" name="Google Shape;972;p45"/>
            <p:cNvSpPr/>
            <p:nvPr/>
          </p:nvSpPr>
          <p:spPr>
            <a:xfrm>
              <a:off x="590765"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grpSp>
      <p:pic>
        <p:nvPicPr>
          <p:cNvPr id="973" name="Google Shape;973;p45"/>
          <p:cNvPicPr preferRelativeResize="0"/>
          <p:nvPr/>
        </p:nvPicPr>
        <p:blipFill>
          <a:blip r:embed="rId3">
            <a:alphaModFix/>
          </a:blip>
          <a:stretch>
            <a:fillRect/>
          </a:stretch>
        </p:blipFill>
        <p:spPr>
          <a:xfrm>
            <a:off x="834525" y="1052775"/>
            <a:ext cx="10399950" cy="5805225"/>
          </a:xfrm>
          <a:prstGeom prst="rect">
            <a:avLst/>
          </a:prstGeom>
          <a:noFill/>
          <a:ln>
            <a:noFill/>
          </a:ln>
        </p:spPr>
      </p:pic>
      <p:sp>
        <p:nvSpPr>
          <p:cNvPr id="974" name="Google Shape;974;p45"/>
          <p:cNvSpPr txBox="1"/>
          <p:nvPr/>
        </p:nvSpPr>
        <p:spPr>
          <a:xfrm>
            <a:off x="962525" y="210550"/>
            <a:ext cx="10302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t>CLASS DIAGRAM</a:t>
            </a:r>
            <a:endParaRPr b="1"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46"/>
          <p:cNvSpPr/>
          <p:nvPr/>
        </p:nvSpPr>
        <p:spPr>
          <a:xfrm>
            <a:off x="4230914" y="-1"/>
            <a:ext cx="7953829" cy="6888351"/>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80" name="Google Shape;980;p46"/>
          <p:cNvSpPr/>
          <p:nvPr/>
        </p:nvSpPr>
        <p:spPr>
          <a:xfrm>
            <a:off x="318727"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81" name="Google Shape;981;p46"/>
          <p:cNvSpPr/>
          <p:nvPr/>
        </p:nvSpPr>
        <p:spPr>
          <a:xfrm>
            <a:off x="454746"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82" name="Google Shape;982;p46"/>
          <p:cNvSpPr/>
          <p:nvPr/>
        </p:nvSpPr>
        <p:spPr>
          <a:xfrm>
            <a:off x="318727"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83" name="Google Shape;983;p46"/>
          <p:cNvSpPr/>
          <p:nvPr/>
        </p:nvSpPr>
        <p:spPr>
          <a:xfrm>
            <a:off x="454746"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84" name="Google Shape;984;p46"/>
          <p:cNvSpPr/>
          <p:nvPr/>
        </p:nvSpPr>
        <p:spPr>
          <a:xfrm>
            <a:off x="590765"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85" name="Google Shape;985;p46"/>
          <p:cNvSpPr/>
          <p:nvPr/>
        </p:nvSpPr>
        <p:spPr>
          <a:xfrm>
            <a:off x="590765"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986" name="Google Shape;986;p46"/>
          <p:cNvCxnSpPr/>
          <p:nvPr/>
        </p:nvCxnSpPr>
        <p:spPr>
          <a:xfrm rot="10800000">
            <a:off x="11850327" y="0"/>
            <a:ext cx="0" cy="4513943"/>
          </a:xfrm>
          <a:prstGeom prst="straightConnector1">
            <a:avLst/>
          </a:prstGeom>
          <a:noFill/>
          <a:ln cap="flat" cmpd="sng" w="9525">
            <a:solidFill>
              <a:srgbClr val="2E2E2E"/>
            </a:solidFill>
            <a:prstDash val="solid"/>
            <a:miter lim="800000"/>
            <a:headEnd len="sm" w="sm" type="none"/>
            <a:tailEnd len="sm" w="sm" type="none"/>
          </a:ln>
        </p:spPr>
      </p:cxnSp>
      <p:sp>
        <p:nvSpPr>
          <p:cNvPr id="987" name="Google Shape;987;p46"/>
          <p:cNvSpPr txBox="1"/>
          <p:nvPr/>
        </p:nvSpPr>
        <p:spPr>
          <a:xfrm rot="-5400000">
            <a:off x="11015462" y="5264748"/>
            <a:ext cx="1669729" cy="34228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cxnSp>
        <p:nvCxnSpPr>
          <p:cNvPr id="988" name="Google Shape;988;p46"/>
          <p:cNvCxnSpPr/>
          <p:nvPr/>
        </p:nvCxnSpPr>
        <p:spPr>
          <a:xfrm rot="10800000">
            <a:off x="318727" y="5163672"/>
            <a:ext cx="0" cy="1694328"/>
          </a:xfrm>
          <a:prstGeom prst="straightConnector1">
            <a:avLst/>
          </a:prstGeom>
          <a:noFill/>
          <a:ln cap="flat" cmpd="sng" w="9525">
            <a:solidFill>
              <a:srgbClr val="2E2E2E"/>
            </a:solidFill>
            <a:prstDash val="solid"/>
            <a:miter lim="800000"/>
            <a:headEnd len="sm" w="sm" type="none"/>
            <a:tailEnd len="sm" w="sm" type="none"/>
          </a:ln>
        </p:spPr>
      </p:cxnSp>
      <p:sp>
        <p:nvSpPr>
          <p:cNvPr id="989" name="Google Shape;989;p46"/>
          <p:cNvSpPr txBox="1"/>
          <p:nvPr/>
        </p:nvSpPr>
        <p:spPr>
          <a:xfrm>
            <a:off x="797100" y="74850"/>
            <a:ext cx="10866900" cy="135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800">
                <a:solidFill>
                  <a:srgbClr val="EBC65F"/>
                </a:solidFill>
                <a:latin typeface="Montserrat"/>
                <a:ea typeface="Montserrat"/>
                <a:cs typeface="Montserrat"/>
                <a:sym typeface="Montserrat"/>
              </a:rPr>
              <a:t>SCRUM MEETING RECORD</a:t>
            </a:r>
            <a:endParaRPr sz="600"/>
          </a:p>
        </p:txBody>
      </p:sp>
      <p:sp>
        <p:nvSpPr>
          <p:cNvPr id="990" name="Google Shape;990;p46"/>
          <p:cNvSpPr txBox="1"/>
          <p:nvPr/>
        </p:nvSpPr>
        <p:spPr>
          <a:xfrm>
            <a:off x="7106306" y="3974605"/>
            <a:ext cx="3396342" cy="61510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pic>
        <p:nvPicPr>
          <p:cNvPr id="991" name="Google Shape;991;p46"/>
          <p:cNvPicPr preferRelativeResize="0"/>
          <p:nvPr/>
        </p:nvPicPr>
        <p:blipFill>
          <a:blip r:embed="rId3">
            <a:alphaModFix/>
          </a:blip>
          <a:stretch>
            <a:fillRect/>
          </a:stretch>
        </p:blipFill>
        <p:spPr>
          <a:xfrm>
            <a:off x="682125" y="1037725"/>
            <a:ext cx="10866874" cy="5579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DE"/>
        </a:solidFill>
      </p:bgPr>
    </p:bg>
    <p:spTree>
      <p:nvGrpSpPr>
        <p:cNvPr id="995" name="Shape 995"/>
        <p:cNvGrpSpPr/>
        <p:nvPr/>
      </p:nvGrpSpPr>
      <p:grpSpPr>
        <a:xfrm>
          <a:off x="0" y="0"/>
          <a:ext cx="0" cy="0"/>
          <a:chOff x="0" y="0"/>
          <a:chExt cx="0" cy="0"/>
        </a:xfrm>
      </p:grpSpPr>
      <p:sp>
        <p:nvSpPr>
          <p:cNvPr id="996" name="Google Shape;996;p47"/>
          <p:cNvSpPr/>
          <p:nvPr/>
        </p:nvSpPr>
        <p:spPr>
          <a:xfrm>
            <a:off x="318727"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97" name="Google Shape;997;p47"/>
          <p:cNvSpPr/>
          <p:nvPr/>
        </p:nvSpPr>
        <p:spPr>
          <a:xfrm>
            <a:off x="454746"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98" name="Google Shape;998;p47"/>
          <p:cNvSpPr/>
          <p:nvPr/>
        </p:nvSpPr>
        <p:spPr>
          <a:xfrm>
            <a:off x="318727"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999" name="Google Shape;999;p47"/>
          <p:cNvSpPr/>
          <p:nvPr/>
        </p:nvSpPr>
        <p:spPr>
          <a:xfrm>
            <a:off x="454746"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00" name="Google Shape;1000;p47"/>
          <p:cNvSpPr/>
          <p:nvPr/>
        </p:nvSpPr>
        <p:spPr>
          <a:xfrm>
            <a:off x="590765"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01" name="Google Shape;1001;p47"/>
          <p:cNvSpPr/>
          <p:nvPr/>
        </p:nvSpPr>
        <p:spPr>
          <a:xfrm>
            <a:off x="590765"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1002" name="Google Shape;1002;p47"/>
          <p:cNvCxnSpPr/>
          <p:nvPr/>
        </p:nvCxnSpPr>
        <p:spPr>
          <a:xfrm rot="10800000">
            <a:off x="11850327" y="0"/>
            <a:ext cx="0" cy="4513943"/>
          </a:xfrm>
          <a:prstGeom prst="straightConnector1">
            <a:avLst/>
          </a:prstGeom>
          <a:noFill/>
          <a:ln cap="flat" cmpd="sng" w="9525">
            <a:solidFill>
              <a:srgbClr val="7F7F7F"/>
            </a:solidFill>
            <a:prstDash val="solid"/>
            <a:miter lim="800000"/>
            <a:headEnd len="sm" w="sm" type="none"/>
            <a:tailEnd len="sm" w="sm" type="none"/>
          </a:ln>
        </p:spPr>
      </p:cxnSp>
      <p:sp>
        <p:nvSpPr>
          <p:cNvPr id="1003" name="Google Shape;1003;p47"/>
          <p:cNvSpPr txBox="1"/>
          <p:nvPr/>
        </p:nvSpPr>
        <p:spPr>
          <a:xfrm rot="-5400000">
            <a:off x="11015462" y="5264748"/>
            <a:ext cx="1669729" cy="34228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cxnSp>
        <p:nvCxnSpPr>
          <p:cNvPr id="1004" name="Google Shape;1004;p47"/>
          <p:cNvCxnSpPr/>
          <p:nvPr/>
        </p:nvCxnSpPr>
        <p:spPr>
          <a:xfrm rot="10800000">
            <a:off x="318727" y="5163672"/>
            <a:ext cx="0" cy="1694328"/>
          </a:xfrm>
          <a:prstGeom prst="straightConnector1">
            <a:avLst/>
          </a:prstGeom>
          <a:noFill/>
          <a:ln cap="flat" cmpd="sng" w="9525">
            <a:solidFill>
              <a:srgbClr val="7F7F7F"/>
            </a:solidFill>
            <a:prstDash val="solid"/>
            <a:miter lim="800000"/>
            <a:headEnd len="sm" w="sm" type="none"/>
            <a:tailEnd len="sm" w="sm" type="none"/>
          </a:ln>
        </p:spPr>
      </p:cxnSp>
      <p:sp>
        <p:nvSpPr>
          <p:cNvPr id="1005" name="Google Shape;1005;p47"/>
          <p:cNvSpPr txBox="1"/>
          <p:nvPr/>
        </p:nvSpPr>
        <p:spPr>
          <a:xfrm>
            <a:off x="1129325" y="646701"/>
            <a:ext cx="3430800" cy="18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2E2E2E"/>
                </a:solidFill>
                <a:latin typeface="Montserrat"/>
                <a:ea typeface="Montserrat"/>
                <a:cs typeface="Montserrat"/>
                <a:sym typeface="Montserrat"/>
              </a:rPr>
              <a:t>HOW OUR APP IS DIFFERENT</a:t>
            </a:r>
            <a:endParaRPr/>
          </a:p>
        </p:txBody>
      </p:sp>
      <p:sp>
        <p:nvSpPr>
          <p:cNvPr id="1006" name="Google Shape;1006;p47"/>
          <p:cNvSpPr txBox="1"/>
          <p:nvPr/>
        </p:nvSpPr>
        <p:spPr>
          <a:xfrm>
            <a:off x="1124832" y="3805603"/>
            <a:ext cx="3561468" cy="89210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pic>
        <p:nvPicPr>
          <p:cNvPr id="1007" name="Google Shape;1007;p47"/>
          <p:cNvPicPr preferRelativeResize="0"/>
          <p:nvPr>
            <p:ph idx="2" type="pic"/>
          </p:nvPr>
        </p:nvPicPr>
        <p:blipFill rotWithShape="1">
          <a:blip r:embed="rId3">
            <a:alphaModFix/>
          </a:blip>
          <a:srcRect b="0" l="19815" r="19815" t="0"/>
          <a:stretch/>
        </p:blipFill>
        <p:spPr>
          <a:xfrm>
            <a:off x="4953000" y="0"/>
            <a:ext cx="6210300" cy="6858000"/>
          </a:xfrm>
          <a:prstGeom prst="rect">
            <a:avLst/>
          </a:prstGeom>
          <a:solidFill>
            <a:schemeClr val="lt1"/>
          </a:solidFill>
          <a:ln>
            <a:noFill/>
          </a:ln>
        </p:spPr>
      </p:pic>
      <p:sp>
        <p:nvSpPr>
          <p:cNvPr id="1008" name="Google Shape;1008;p47"/>
          <p:cNvSpPr txBox="1"/>
          <p:nvPr/>
        </p:nvSpPr>
        <p:spPr>
          <a:xfrm>
            <a:off x="1022675" y="2842450"/>
            <a:ext cx="35616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Integrating our food app with paypal payment method which most app does not provide to users.</a:t>
            </a:r>
            <a:endParaRPr/>
          </a:p>
          <a:p>
            <a:pPr indent="-317500" lvl="0" marL="457200" rtl="0" algn="l">
              <a:spcBef>
                <a:spcPts val="0"/>
              </a:spcBef>
              <a:spcAft>
                <a:spcPts val="0"/>
              </a:spcAft>
              <a:buSzPts val="1400"/>
              <a:buChar char="❖"/>
            </a:pPr>
            <a:r>
              <a:rPr lang="en-US"/>
              <a:t>Adding a feature for sharing our food items on facebook via our app environment to promote them easily.</a:t>
            </a:r>
            <a:endParaRPr/>
          </a:p>
          <a:p>
            <a:pPr indent="-317500" lvl="0" marL="457200" rtl="0" algn="l">
              <a:spcBef>
                <a:spcPts val="0"/>
              </a:spcBef>
              <a:spcAft>
                <a:spcPts val="0"/>
              </a:spcAft>
              <a:buSzPts val="1400"/>
              <a:buChar char="❖"/>
            </a:pPr>
            <a:r>
              <a:rPr lang="en-US"/>
              <a:t>Adding easy to use swipe to Delete functionality in our cart to delete food items which most does’nt provide in their UI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DE"/>
        </a:solidFill>
      </p:bgPr>
    </p:bg>
    <p:spTree>
      <p:nvGrpSpPr>
        <p:cNvPr id="1012" name="Shape 1012"/>
        <p:cNvGrpSpPr/>
        <p:nvPr/>
      </p:nvGrpSpPr>
      <p:grpSpPr>
        <a:xfrm>
          <a:off x="0" y="0"/>
          <a:ext cx="0" cy="0"/>
          <a:chOff x="0" y="0"/>
          <a:chExt cx="0" cy="0"/>
        </a:xfrm>
      </p:grpSpPr>
      <p:sp>
        <p:nvSpPr>
          <p:cNvPr id="1013" name="Google Shape;1013;p48"/>
          <p:cNvSpPr/>
          <p:nvPr/>
        </p:nvSpPr>
        <p:spPr>
          <a:xfrm>
            <a:off x="318727"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14" name="Google Shape;1014;p48"/>
          <p:cNvSpPr/>
          <p:nvPr/>
        </p:nvSpPr>
        <p:spPr>
          <a:xfrm>
            <a:off x="454746"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15" name="Google Shape;1015;p48"/>
          <p:cNvSpPr/>
          <p:nvPr/>
        </p:nvSpPr>
        <p:spPr>
          <a:xfrm>
            <a:off x="318727"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16" name="Google Shape;1016;p48"/>
          <p:cNvSpPr/>
          <p:nvPr/>
        </p:nvSpPr>
        <p:spPr>
          <a:xfrm>
            <a:off x="454746"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17" name="Google Shape;1017;p48"/>
          <p:cNvSpPr/>
          <p:nvPr/>
        </p:nvSpPr>
        <p:spPr>
          <a:xfrm>
            <a:off x="590765"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18" name="Google Shape;1018;p48"/>
          <p:cNvSpPr/>
          <p:nvPr/>
        </p:nvSpPr>
        <p:spPr>
          <a:xfrm>
            <a:off x="590765"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1019" name="Google Shape;1019;p48"/>
          <p:cNvCxnSpPr/>
          <p:nvPr/>
        </p:nvCxnSpPr>
        <p:spPr>
          <a:xfrm rot="10800000">
            <a:off x="318727" y="5163671"/>
            <a:ext cx="0" cy="1546411"/>
          </a:xfrm>
          <a:prstGeom prst="straightConnector1">
            <a:avLst/>
          </a:prstGeom>
          <a:noFill/>
          <a:ln cap="flat" cmpd="sng" w="9525">
            <a:solidFill>
              <a:srgbClr val="2E2E2E"/>
            </a:solidFill>
            <a:prstDash val="solid"/>
            <a:miter lim="800000"/>
            <a:headEnd len="sm" w="sm" type="none"/>
            <a:tailEnd len="sm" w="sm" type="none"/>
          </a:ln>
        </p:spPr>
      </p:cxnSp>
      <p:cxnSp>
        <p:nvCxnSpPr>
          <p:cNvPr id="1020" name="Google Shape;1020;p48"/>
          <p:cNvCxnSpPr/>
          <p:nvPr/>
        </p:nvCxnSpPr>
        <p:spPr>
          <a:xfrm rot="10800000">
            <a:off x="11850327" y="221877"/>
            <a:ext cx="0" cy="4292066"/>
          </a:xfrm>
          <a:prstGeom prst="straightConnector1">
            <a:avLst/>
          </a:prstGeom>
          <a:noFill/>
          <a:ln cap="flat" cmpd="sng" w="9525">
            <a:solidFill>
              <a:srgbClr val="2E2E2E"/>
            </a:solidFill>
            <a:prstDash val="solid"/>
            <a:miter lim="800000"/>
            <a:headEnd len="sm" w="sm" type="none"/>
            <a:tailEnd len="sm" w="sm" type="none"/>
          </a:ln>
        </p:spPr>
      </p:cxnSp>
      <p:sp>
        <p:nvSpPr>
          <p:cNvPr id="1021" name="Google Shape;1021;p48"/>
          <p:cNvSpPr txBox="1"/>
          <p:nvPr/>
        </p:nvSpPr>
        <p:spPr>
          <a:xfrm rot="-5400000">
            <a:off x="11015462" y="5264748"/>
            <a:ext cx="1669729" cy="34228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1022" name="Google Shape;1022;p48"/>
          <p:cNvSpPr/>
          <p:nvPr/>
        </p:nvSpPr>
        <p:spPr>
          <a:xfrm>
            <a:off x="1452075" y="2854700"/>
            <a:ext cx="9264900" cy="3684900"/>
          </a:xfrm>
          <a:prstGeom prst="rect">
            <a:avLst/>
          </a:prstGeom>
          <a:solidFill>
            <a:schemeClr val="lt1"/>
          </a:solidFill>
          <a:ln>
            <a:noFill/>
          </a:ln>
          <a:effectLst>
            <a:outerShdw blurRad="368300" rotWithShape="0" algn="tr" dir="8460000" dist="3556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23" name="Google Shape;1023;p48"/>
          <p:cNvSpPr txBox="1"/>
          <p:nvPr/>
        </p:nvSpPr>
        <p:spPr>
          <a:xfrm>
            <a:off x="1463525" y="452500"/>
            <a:ext cx="6342000" cy="208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2E2E2E"/>
                </a:solidFill>
                <a:latin typeface="Montserrat"/>
                <a:ea typeface="Montserrat"/>
                <a:cs typeface="Montserrat"/>
                <a:sym typeface="Montserrat"/>
              </a:rPr>
              <a:t>TASKS THAT WENT WELL</a:t>
            </a:r>
            <a:endParaRPr/>
          </a:p>
        </p:txBody>
      </p:sp>
      <p:grpSp>
        <p:nvGrpSpPr>
          <p:cNvPr id="1024" name="Google Shape;1024;p48"/>
          <p:cNvGrpSpPr/>
          <p:nvPr/>
        </p:nvGrpSpPr>
        <p:grpSpPr>
          <a:xfrm>
            <a:off x="8978918" y="3445177"/>
            <a:ext cx="686199" cy="567134"/>
            <a:chOff x="1998662" y="3170238"/>
            <a:chExt cx="396876" cy="396875"/>
          </a:xfrm>
        </p:grpSpPr>
        <p:sp>
          <p:nvSpPr>
            <p:cNvPr id="1025" name="Google Shape;1025;p48"/>
            <p:cNvSpPr/>
            <p:nvPr/>
          </p:nvSpPr>
          <p:spPr>
            <a:xfrm>
              <a:off x="1998662" y="3170238"/>
              <a:ext cx="396876" cy="396875"/>
            </a:xfrm>
            <a:custGeom>
              <a:rect b="b" l="l" r="r" t="t"/>
              <a:pathLst>
                <a:path extrusionOk="0" h="1554" w="1547">
                  <a:moveTo>
                    <a:pt x="803" y="7"/>
                  </a:moveTo>
                  <a:cubicBezTo>
                    <a:pt x="502" y="7"/>
                    <a:pt x="231" y="188"/>
                    <a:pt x="116" y="466"/>
                  </a:cubicBezTo>
                  <a:cubicBezTo>
                    <a:pt x="0" y="744"/>
                    <a:pt x="64" y="1064"/>
                    <a:pt x="277" y="1277"/>
                  </a:cubicBezTo>
                  <a:cubicBezTo>
                    <a:pt x="490" y="1490"/>
                    <a:pt x="810" y="1554"/>
                    <a:pt x="1088" y="1438"/>
                  </a:cubicBezTo>
                  <a:cubicBezTo>
                    <a:pt x="1366" y="1323"/>
                    <a:pt x="1547" y="1052"/>
                    <a:pt x="1547" y="751"/>
                  </a:cubicBezTo>
                  <a:cubicBezTo>
                    <a:pt x="1547" y="340"/>
                    <a:pt x="1214" y="7"/>
                    <a:pt x="803" y="7"/>
                  </a:cubicBezTo>
                  <a:close/>
                  <a:moveTo>
                    <a:pt x="803" y="1447"/>
                  </a:moveTo>
                  <a:cubicBezTo>
                    <a:pt x="521" y="1447"/>
                    <a:pt x="268" y="1277"/>
                    <a:pt x="160" y="1017"/>
                  </a:cubicBezTo>
                  <a:cubicBezTo>
                    <a:pt x="52" y="757"/>
                    <a:pt x="112" y="458"/>
                    <a:pt x="311" y="259"/>
                  </a:cubicBezTo>
                  <a:cubicBezTo>
                    <a:pt x="510" y="60"/>
                    <a:pt x="809" y="0"/>
                    <a:pt x="1069" y="108"/>
                  </a:cubicBezTo>
                  <a:cubicBezTo>
                    <a:pt x="1329" y="216"/>
                    <a:pt x="1499" y="469"/>
                    <a:pt x="1499" y="751"/>
                  </a:cubicBezTo>
                  <a:cubicBezTo>
                    <a:pt x="1499" y="1135"/>
                    <a:pt x="1187" y="1447"/>
                    <a:pt x="803" y="1447"/>
                  </a:cubicBezTo>
                  <a:close/>
                  <a:moveTo>
                    <a:pt x="803" y="1447"/>
                  </a:moveTo>
                  <a:cubicBezTo>
                    <a:pt x="803" y="1447"/>
                    <a:pt x="803" y="1447"/>
                    <a:pt x="803" y="1447"/>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26" name="Google Shape;1026;p48"/>
            <p:cNvSpPr/>
            <p:nvPr/>
          </p:nvSpPr>
          <p:spPr>
            <a:xfrm>
              <a:off x="2032000" y="3201988"/>
              <a:ext cx="333374" cy="331789"/>
            </a:xfrm>
            <a:custGeom>
              <a:rect b="b" l="l" r="r" t="t"/>
              <a:pathLst>
                <a:path extrusionOk="0" h="1297" w="1297">
                  <a:moveTo>
                    <a:pt x="673" y="0"/>
                  </a:moveTo>
                  <a:cubicBezTo>
                    <a:pt x="421" y="0"/>
                    <a:pt x="193" y="152"/>
                    <a:pt x="96" y="385"/>
                  </a:cubicBezTo>
                  <a:cubicBezTo>
                    <a:pt x="0" y="618"/>
                    <a:pt x="53" y="887"/>
                    <a:pt x="232" y="1065"/>
                  </a:cubicBezTo>
                  <a:cubicBezTo>
                    <a:pt x="410" y="1244"/>
                    <a:pt x="679" y="1297"/>
                    <a:pt x="912" y="1201"/>
                  </a:cubicBezTo>
                  <a:cubicBezTo>
                    <a:pt x="1145" y="1104"/>
                    <a:pt x="1297" y="876"/>
                    <a:pt x="1297" y="624"/>
                  </a:cubicBezTo>
                  <a:cubicBezTo>
                    <a:pt x="1297" y="280"/>
                    <a:pt x="1017" y="0"/>
                    <a:pt x="673" y="0"/>
                  </a:cubicBezTo>
                  <a:close/>
                  <a:moveTo>
                    <a:pt x="673" y="1200"/>
                  </a:moveTo>
                  <a:cubicBezTo>
                    <a:pt x="440" y="1200"/>
                    <a:pt x="230" y="1060"/>
                    <a:pt x="141" y="844"/>
                  </a:cubicBezTo>
                  <a:cubicBezTo>
                    <a:pt x="52" y="629"/>
                    <a:pt x="101" y="381"/>
                    <a:pt x="266" y="217"/>
                  </a:cubicBezTo>
                  <a:cubicBezTo>
                    <a:pt x="430" y="52"/>
                    <a:pt x="678" y="3"/>
                    <a:pt x="893" y="92"/>
                  </a:cubicBezTo>
                  <a:cubicBezTo>
                    <a:pt x="1109" y="181"/>
                    <a:pt x="1249" y="391"/>
                    <a:pt x="1249" y="624"/>
                  </a:cubicBezTo>
                  <a:cubicBezTo>
                    <a:pt x="1249" y="942"/>
                    <a:pt x="991" y="1200"/>
                    <a:pt x="673" y="1200"/>
                  </a:cubicBezTo>
                  <a:close/>
                  <a:moveTo>
                    <a:pt x="673" y="1200"/>
                  </a:moveTo>
                  <a:cubicBezTo>
                    <a:pt x="673" y="1200"/>
                    <a:pt x="673" y="1200"/>
                    <a:pt x="673" y="1200"/>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27" name="Google Shape;1027;p48"/>
            <p:cNvSpPr/>
            <p:nvPr/>
          </p:nvSpPr>
          <p:spPr>
            <a:xfrm>
              <a:off x="2198688" y="3251200"/>
              <a:ext cx="49213" cy="153988"/>
            </a:xfrm>
            <a:custGeom>
              <a:rect b="b" l="l" r="r" t="t"/>
              <a:pathLst>
                <a:path extrusionOk="0" h="602" w="194">
                  <a:moveTo>
                    <a:pt x="48" y="422"/>
                  </a:moveTo>
                  <a:cubicBezTo>
                    <a:pt x="48" y="24"/>
                    <a:pt x="48" y="24"/>
                    <a:pt x="48" y="24"/>
                  </a:cubicBezTo>
                  <a:cubicBezTo>
                    <a:pt x="48" y="11"/>
                    <a:pt x="37" y="0"/>
                    <a:pt x="24" y="0"/>
                  </a:cubicBezTo>
                  <a:cubicBezTo>
                    <a:pt x="11" y="0"/>
                    <a:pt x="0" y="11"/>
                    <a:pt x="0" y="24"/>
                  </a:cubicBezTo>
                  <a:cubicBezTo>
                    <a:pt x="0" y="432"/>
                    <a:pt x="0" y="432"/>
                    <a:pt x="0" y="432"/>
                  </a:cubicBezTo>
                  <a:cubicBezTo>
                    <a:pt x="0" y="438"/>
                    <a:pt x="3" y="444"/>
                    <a:pt x="7" y="449"/>
                  </a:cubicBezTo>
                  <a:cubicBezTo>
                    <a:pt x="151" y="593"/>
                    <a:pt x="151" y="593"/>
                    <a:pt x="151" y="593"/>
                  </a:cubicBezTo>
                  <a:cubicBezTo>
                    <a:pt x="160" y="602"/>
                    <a:pt x="175" y="602"/>
                    <a:pt x="185" y="593"/>
                  </a:cubicBezTo>
                  <a:cubicBezTo>
                    <a:pt x="194" y="583"/>
                    <a:pt x="194" y="568"/>
                    <a:pt x="185" y="559"/>
                  </a:cubicBezTo>
                  <a:lnTo>
                    <a:pt x="48" y="422"/>
                  </a:lnTo>
                  <a:close/>
                  <a:moveTo>
                    <a:pt x="48" y="422"/>
                  </a:moveTo>
                  <a:cubicBezTo>
                    <a:pt x="48" y="422"/>
                    <a:pt x="48" y="422"/>
                    <a:pt x="48" y="422"/>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28" name="Google Shape;1028;p48"/>
            <p:cNvSpPr/>
            <p:nvPr/>
          </p:nvSpPr>
          <p:spPr>
            <a:xfrm>
              <a:off x="2198688" y="3221038"/>
              <a:ext cx="12700" cy="19050"/>
            </a:xfrm>
            <a:custGeom>
              <a:rect b="b" l="l" r="r" t="t"/>
              <a:pathLst>
                <a:path extrusionOk="0" h="72" w="48">
                  <a:moveTo>
                    <a:pt x="24" y="72"/>
                  </a:moveTo>
                  <a:cubicBezTo>
                    <a:pt x="37" y="72"/>
                    <a:pt x="48" y="61"/>
                    <a:pt x="48" y="48"/>
                  </a:cubicBezTo>
                  <a:cubicBezTo>
                    <a:pt x="48" y="24"/>
                    <a:pt x="48" y="24"/>
                    <a:pt x="48" y="24"/>
                  </a:cubicBezTo>
                  <a:cubicBezTo>
                    <a:pt x="48" y="11"/>
                    <a:pt x="37" y="0"/>
                    <a:pt x="24" y="0"/>
                  </a:cubicBezTo>
                  <a:cubicBezTo>
                    <a:pt x="11" y="0"/>
                    <a:pt x="0" y="11"/>
                    <a:pt x="0" y="24"/>
                  </a:cubicBezTo>
                  <a:cubicBezTo>
                    <a:pt x="0" y="48"/>
                    <a:pt x="0" y="48"/>
                    <a:pt x="0" y="48"/>
                  </a:cubicBezTo>
                  <a:cubicBezTo>
                    <a:pt x="0" y="61"/>
                    <a:pt x="11" y="72"/>
                    <a:pt x="24" y="72"/>
                  </a:cubicBezTo>
                  <a:close/>
                  <a:moveTo>
                    <a:pt x="24" y="72"/>
                  </a:moveTo>
                  <a:cubicBezTo>
                    <a:pt x="24" y="72"/>
                    <a:pt x="24" y="72"/>
                    <a:pt x="24" y="72"/>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29" name="Google Shape;1029;p48"/>
            <p:cNvSpPr/>
            <p:nvPr/>
          </p:nvSpPr>
          <p:spPr>
            <a:xfrm>
              <a:off x="2198688" y="3484563"/>
              <a:ext cx="12700" cy="19050"/>
            </a:xfrm>
            <a:custGeom>
              <a:rect b="b" l="l" r="r" t="t"/>
              <a:pathLst>
                <a:path extrusionOk="0" h="72" w="48">
                  <a:moveTo>
                    <a:pt x="24" y="0"/>
                  </a:moveTo>
                  <a:cubicBezTo>
                    <a:pt x="11" y="0"/>
                    <a:pt x="0" y="11"/>
                    <a:pt x="0" y="24"/>
                  </a:cubicBezTo>
                  <a:cubicBezTo>
                    <a:pt x="0" y="48"/>
                    <a:pt x="0" y="48"/>
                    <a:pt x="0" y="48"/>
                  </a:cubicBezTo>
                  <a:cubicBezTo>
                    <a:pt x="0" y="61"/>
                    <a:pt x="11" y="72"/>
                    <a:pt x="24" y="72"/>
                  </a:cubicBezTo>
                  <a:cubicBezTo>
                    <a:pt x="37" y="72"/>
                    <a:pt x="48" y="61"/>
                    <a:pt x="48" y="48"/>
                  </a:cubicBezTo>
                  <a:cubicBezTo>
                    <a:pt x="48" y="24"/>
                    <a:pt x="48" y="24"/>
                    <a:pt x="48" y="24"/>
                  </a:cubicBezTo>
                  <a:cubicBezTo>
                    <a:pt x="48" y="11"/>
                    <a:pt x="37" y="0"/>
                    <a:pt x="24" y="0"/>
                  </a:cubicBezTo>
                  <a:close/>
                  <a:moveTo>
                    <a:pt x="24" y="0"/>
                  </a:moveTo>
                  <a:cubicBezTo>
                    <a:pt x="24" y="0"/>
                    <a:pt x="24" y="0"/>
                    <a:pt x="24" y="0"/>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30" name="Google Shape;1030;p48"/>
            <p:cNvSpPr/>
            <p:nvPr/>
          </p:nvSpPr>
          <p:spPr>
            <a:xfrm>
              <a:off x="2063750" y="3355975"/>
              <a:ext cx="17463" cy="12700"/>
            </a:xfrm>
            <a:custGeom>
              <a:rect b="b" l="l" r="r" t="t"/>
              <a:pathLst>
                <a:path extrusionOk="0" h="48" w="72">
                  <a:moveTo>
                    <a:pt x="48" y="0"/>
                  </a:moveTo>
                  <a:cubicBezTo>
                    <a:pt x="24" y="0"/>
                    <a:pt x="24" y="0"/>
                    <a:pt x="24" y="0"/>
                  </a:cubicBezTo>
                  <a:cubicBezTo>
                    <a:pt x="11" y="0"/>
                    <a:pt x="0" y="11"/>
                    <a:pt x="0" y="24"/>
                  </a:cubicBezTo>
                  <a:cubicBezTo>
                    <a:pt x="0" y="37"/>
                    <a:pt x="11" y="48"/>
                    <a:pt x="24" y="48"/>
                  </a:cubicBezTo>
                  <a:cubicBezTo>
                    <a:pt x="48" y="48"/>
                    <a:pt x="48" y="48"/>
                    <a:pt x="48" y="48"/>
                  </a:cubicBezTo>
                  <a:cubicBezTo>
                    <a:pt x="61" y="48"/>
                    <a:pt x="72" y="37"/>
                    <a:pt x="72" y="24"/>
                  </a:cubicBezTo>
                  <a:cubicBezTo>
                    <a:pt x="72" y="11"/>
                    <a:pt x="61" y="0"/>
                    <a:pt x="48" y="0"/>
                  </a:cubicBezTo>
                  <a:close/>
                  <a:moveTo>
                    <a:pt x="48" y="0"/>
                  </a:moveTo>
                  <a:cubicBezTo>
                    <a:pt x="48" y="0"/>
                    <a:pt x="48" y="0"/>
                    <a:pt x="48" y="0"/>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31" name="Google Shape;1031;p48"/>
            <p:cNvSpPr/>
            <p:nvPr/>
          </p:nvSpPr>
          <p:spPr>
            <a:xfrm>
              <a:off x="2327275" y="3355975"/>
              <a:ext cx="19050" cy="12700"/>
            </a:xfrm>
            <a:custGeom>
              <a:rect b="b" l="l" r="r" t="t"/>
              <a:pathLst>
                <a:path extrusionOk="0" h="48" w="72">
                  <a:moveTo>
                    <a:pt x="48" y="0"/>
                  </a:moveTo>
                  <a:cubicBezTo>
                    <a:pt x="24" y="0"/>
                    <a:pt x="24" y="0"/>
                    <a:pt x="24" y="0"/>
                  </a:cubicBezTo>
                  <a:cubicBezTo>
                    <a:pt x="11" y="0"/>
                    <a:pt x="0" y="11"/>
                    <a:pt x="0" y="24"/>
                  </a:cubicBezTo>
                  <a:cubicBezTo>
                    <a:pt x="0" y="37"/>
                    <a:pt x="11" y="48"/>
                    <a:pt x="24" y="48"/>
                  </a:cubicBezTo>
                  <a:cubicBezTo>
                    <a:pt x="48" y="48"/>
                    <a:pt x="48" y="48"/>
                    <a:pt x="48" y="48"/>
                  </a:cubicBezTo>
                  <a:cubicBezTo>
                    <a:pt x="61" y="48"/>
                    <a:pt x="72" y="37"/>
                    <a:pt x="72" y="24"/>
                  </a:cubicBezTo>
                  <a:cubicBezTo>
                    <a:pt x="72" y="11"/>
                    <a:pt x="61" y="0"/>
                    <a:pt x="48" y="0"/>
                  </a:cubicBezTo>
                  <a:close/>
                  <a:moveTo>
                    <a:pt x="48" y="0"/>
                  </a:moveTo>
                  <a:cubicBezTo>
                    <a:pt x="48" y="0"/>
                    <a:pt x="48" y="0"/>
                    <a:pt x="48" y="0"/>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32" name="Google Shape;1032;p48"/>
            <p:cNvSpPr/>
            <p:nvPr/>
          </p:nvSpPr>
          <p:spPr>
            <a:xfrm>
              <a:off x="2101850" y="3260725"/>
              <a:ext cx="17463" cy="17463"/>
            </a:xfrm>
            <a:custGeom>
              <a:rect b="b" l="l" r="r" t="t"/>
              <a:pathLst>
                <a:path extrusionOk="0" h="68" w="68">
                  <a:moveTo>
                    <a:pt x="42" y="8"/>
                  </a:moveTo>
                  <a:cubicBezTo>
                    <a:pt x="37" y="3"/>
                    <a:pt x="31" y="0"/>
                    <a:pt x="25" y="0"/>
                  </a:cubicBezTo>
                  <a:cubicBezTo>
                    <a:pt x="18" y="0"/>
                    <a:pt x="12" y="3"/>
                    <a:pt x="7" y="7"/>
                  </a:cubicBezTo>
                  <a:cubicBezTo>
                    <a:pt x="3" y="12"/>
                    <a:pt x="0" y="18"/>
                    <a:pt x="0" y="25"/>
                  </a:cubicBezTo>
                  <a:cubicBezTo>
                    <a:pt x="0" y="31"/>
                    <a:pt x="3" y="37"/>
                    <a:pt x="8" y="42"/>
                  </a:cubicBezTo>
                  <a:cubicBezTo>
                    <a:pt x="25" y="59"/>
                    <a:pt x="25" y="59"/>
                    <a:pt x="25" y="59"/>
                  </a:cubicBezTo>
                  <a:cubicBezTo>
                    <a:pt x="34" y="68"/>
                    <a:pt x="49" y="68"/>
                    <a:pt x="58" y="58"/>
                  </a:cubicBezTo>
                  <a:cubicBezTo>
                    <a:pt x="68" y="49"/>
                    <a:pt x="68" y="34"/>
                    <a:pt x="59" y="25"/>
                  </a:cubicBezTo>
                  <a:lnTo>
                    <a:pt x="42" y="8"/>
                  </a:lnTo>
                  <a:close/>
                  <a:moveTo>
                    <a:pt x="42" y="8"/>
                  </a:moveTo>
                  <a:cubicBezTo>
                    <a:pt x="42" y="8"/>
                    <a:pt x="42" y="8"/>
                    <a:pt x="42" y="8"/>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33" name="Google Shape;1033;p48"/>
            <p:cNvSpPr/>
            <p:nvPr/>
          </p:nvSpPr>
          <p:spPr>
            <a:xfrm>
              <a:off x="2289175" y="3446463"/>
              <a:ext cx="17463" cy="17463"/>
            </a:xfrm>
            <a:custGeom>
              <a:rect b="b" l="l" r="r" t="t"/>
              <a:pathLst>
                <a:path extrusionOk="0" h="69" w="69">
                  <a:moveTo>
                    <a:pt x="43" y="9"/>
                  </a:moveTo>
                  <a:cubicBezTo>
                    <a:pt x="34" y="0"/>
                    <a:pt x="19" y="0"/>
                    <a:pt x="10" y="10"/>
                  </a:cubicBezTo>
                  <a:cubicBezTo>
                    <a:pt x="0" y="19"/>
                    <a:pt x="0" y="34"/>
                    <a:pt x="9" y="43"/>
                  </a:cubicBezTo>
                  <a:cubicBezTo>
                    <a:pt x="26" y="60"/>
                    <a:pt x="26" y="60"/>
                    <a:pt x="26" y="60"/>
                  </a:cubicBezTo>
                  <a:cubicBezTo>
                    <a:pt x="36" y="69"/>
                    <a:pt x="51" y="69"/>
                    <a:pt x="60" y="60"/>
                  </a:cubicBezTo>
                  <a:cubicBezTo>
                    <a:pt x="69" y="51"/>
                    <a:pt x="69" y="36"/>
                    <a:pt x="60" y="26"/>
                  </a:cubicBezTo>
                  <a:lnTo>
                    <a:pt x="43" y="9"/>
                  </a:lnTo>
                  <a:close/>
                  <a:moveTo>
                    <a:pt x="43" y="9"/>
                  </a:moveTo>
                  <a:cubicBezTo>
                    <a:pt x="43" y="9"/>
                    <a:pt x="43" y="9"/>
                    <a:pt x="43" y="9"/>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34" name="Google Shape;1034;p48"/>
            <p:cNvSpPr/>
            <p:nvPr/>
          </p:nvSpPr>
          <p:spPr>
            <a:xfrm>
              <a:off x="2101850" y="3446463"/>
              <a:ext cx="17463" cy="17463"/>
            </a:xfrm>
            <a:custGeom>
              <a:rect b="b" l="l" r="r" t="t"/>
              <a:pathLst>
                <a:path extrusionOk="0" h="68" w="68">
                  <a:moveTo>
                    <a:pt x="25" y="9"/>
                  </a:moveTo>
                  <a:cubicBezTo>
                    <a:pt x="8" y="26"/>
                    <a:pt x="8" y="26"/>
                    <a:pt x="8" y="26"/>
                  </a:cubicBezTo>
                  <a:cubicBezTo>
                    <a:pt x="3" y="31"/>
                    <a:pt x="0" y="37"/>
                    <a:pt x="0" y="43"/>
                  </a:cubicBezTo>
                  <a:cubicBezTo>
                    <a:pt x="0" y="50"/>
                    <a:pt x="3" y="56"/>
                    <a:pt x="7" y="61"/>
                  </a:cubicBezTo>
                  <a:cubicBezTo>
                    <a:pt x="12" y="65"/>
                    <a:pt x="18" y="68"/>
                    <a:pt x="25" y="68"/>
                  </a:cubicBezTo>
                  <a:cubicBezTo>
                    <a:pt x="31" y="68"/>
                    <a:pt x="37" y="65"/>
                    <a:pt x="42" y="60"/>
                  </a:cubicBezTo>
                  <a:cubicBezTo>
                    <a:pt x="59" y="43"/>
                    <a:pt x="59" y="43"/>
                    <a:pt x="59" y="43"/>
                  </a:cubicBezTo>
                  <a:cubicBezTo>
                    <a:pt x="68" y="34"/>
                    <a:pt x="68" y="19"/>
                    <a:pt x="58" y="10"/>
                  </a:cubicBezTo>
                  <a:cubicBezTo>
                    <a:pt x="49" y="0"/>
                    <a:pt x="34" y="0"/>
                    <a:pt x="25" y="9"/>
                  </a:cubicBezTo>
                  <a:close/>
                  <a:moveTo>
                    <a:pt x="25" y="9"/>
                  </a:moveTo>
                  <a:cubicBezTo>
                    <a:pt x="25" y="9"/>
                    <a:pt x="25" y="9"/>
                    <a:pt x="25" y="9"/>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1035" name="Google Shape;1035;p48"/>
            <p:cNvSpPr/>
            <p:nvPr/>
          </p:nvSpPr>
          <p:spPr>
            <a:xfrm>
              <a:off x="2289175" y="3260725"/>
              <a:ext cx="17463" cy="15875"/>
            </a:xfrm>
            <a:custGeom>
              <a:rect b="b" l="l" r="r" t="t"/>
              <a:pathLst>
                <a:path extrusionOk="0" h="66" w="66">
                  <a:moveTo>
                    <a:pt x="24" y="8"/>
                  </a:moveTo>
                  <a:cubicBezTo>
                    <a:pt x="7" y="25"/>
                    <a:pt x="7" y="25"/>
                    <a:pt x="7" y="25"/>
                  </a:cubicBezTo>
                  <a:cubicBezTo>
                    <a:pt x="3" y="29"/>
                    <a:pt x="0" y="35"/>
                    <a:pt x="0" y="42"/>
                  </a:cubicBezTo>
                  <a:cubicBezTo>
                    <a:pt x="0" y="48"/>
                    <a:pt x="3" y="54"/>
                    <a:pt x="7" y="59"/>
                  </a:cubicBezTo>
                  <a:cubicBezTo>
                    <a:pt x="12" y="63"/>
                    <a:pt x="18" y="66"/>
                    <a:pt x="24" y="66"/>
                  </a:cubicBezTo>
                  <a:cubicBezTo>
                    <a:pt x="31" y="66"/>
                    <a:pt x="37" y="63"/>
                    <a:pt x="41" y="59"/>
                  </a:cubicBezTo>
                  <a:cubicBezTo>
                    <a:pt x="58" y="42"/>
                    <a:pt x="58" y="42"/>
                    <a:pt x="58" y="42"/>
                  </a:cubicBezTo>
                  <a:cubicBezTo>
                    <a:pt x="63" y="37"/>
                    <a:pt x="66" y="31"/>
                    <a:pt x="66" y="25"/>
                  </a:cubicBezTo>
                  <a:cubicBezTo>
                    <a:pt x="66" y="18"/>
                    <a:pt x="63" y="12"/>
                    <a:pt x="59" y="7"/>
                  </a:cubicBezTo>
                  <a:cubicBezTo>
                    <a:pt x="54" y="3"/>
                    <a:pt x="48" y="0"/>
                    <a:pt x="41" y="0"/>
                  </a:cubicBezTo>
                  <a:cubicBezTo>
                    <a:pt x="35" y="0"/>
                    <a:pt x="29" y="3"/>
                    <a:pt x="24" y="8"/>
                  </a:cubicBezTo>
                  <a:close/>
                  <a:moveTo>
                    <a:pt x="24" y="8"/>
                  </a:moveTo>
                  <a:cubicBezTo>
                    <a:pt x="24" y="8"/>
                    <a:pt x="24" y="8"/>
                    <a:pt x="24" y="8"/>
                  </a:cubicBezTo>
                </a:path>
              </a:pathLst>
            </a:custGeom>
            <a:solidFill>
              <a:srgbClr val="2E2E2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grpSp>
      <p:sp>
        <p:nvSpPr>
          <p:cNvPr id="1036" name="Google Shape;1036;p48"/>
          <p:cNvSpPr txBox="1"/>
          <p:nvPr/>
        </p:nvSpPr>
        <p:spPr>
          <a:xfrm>
            <a:off x="1941767" y="4106766"/>
            <a:ext cx="179583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2E2E2E"/>
                </a:solidFill>
                <a:latin typeface="Montserrat"/>
                <a:ea typeface="Montserrat"/>
                <a:cs typeface="Montserrat"/>
                <a:sym typeface="Montserrat"/>
              </a:rPr>
              <a:t>Team Management</a:t>
            </a:r>
            <a:endParaRPr/>
          </a:p>
        </p:txBody>
      </p:sp>
      <p:sp>
        <p:nvSpPr>
          <p:cNvPr id="1037" name="Google Shape;1037;p48"/>
          <p:cNvSpPr txBox="1"/>
          <p:nvPr/>
        </p:nvSpPr>
        <p:spPr>
          <a:xfrm>
            <a:off x="4127281" y="4106766"/>
            <a:ext cx="179583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2E2E2E"/>
                </a:solidFill>
                <a:latin typeface="Montserrat"/>
                <a:ea typeface="Montserrat"/>
                <a:cs typeface="Montserrat"/>
                <a:sym typeface="Montserrat"/>
              </a:rPr>
              <a:t>User Interface Designing</a:t>
            </a:r>
            <a:endParaRPr/>
          </a:p>
        </p:txBody>
      </p:sp>
      <p:sp>
        <p:nvSpPr>
          <p:cNvPr id="1038" name="Google Shape;1038;p48"/>
          <p:cNvSpPr txBox="1"/>
          <p:nvPr/>
        </p:nvSpPr>
        <p:spPr>
          <a:xfrm>
            <a:off x="6309691" y="4106766"/>
            <a:ext cx="179583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a:t>Managing and Dividing Different Tasks</a:t>
            </a:r>
            <a:endParaRPr b="1"/>
          </a:p>
        </p:txBody>
      </p:sp>
      <p:sp>
        <p:nvSpPr>
          <p:cNvPr id="1039" name="Google Shape;1039;p48"/>
          <p:cNvSpPr txBox="1"/>
          <p:nvPr/>
        </p:nvSpPr>
        <p:spPr>
          <a:xfrm>
            <a:off x="8424206" y="4106766"/>
            <a:ext cx="179583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2E2E2E"/>
                </a:solidFill>
                <a:latin typeface="Montserrat"/>
                <a:ea typeface="Montserrat"/>
                <a:cs typeface="Montserrat"/>
                <a:sym typeface="Montserrat"/>
              </a:rPr>
              <a:t>Time Management</a:t>
            </a:r>
            <a:endParaRPr/>
          </a:p>
        </p:txBody>
      </p:sp>
      <p:sp>
        <p:nvSpPr>
          <p:cNvPr id="1040" name="Google Shape;1040;p48"/>
          <p:cNvSpPr txBox="1"/>
          <p:nvPr/>
        </p:nvSpPr>
        <p:spPr>
          <a:xfrm>
            <a:off x="1907461" y="4712861"/>
            <a:ext cx="1864451" cy="825419"/>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1100">
                <a:solidFill>
                  <a:srgbClr val="2E2E2E"/>
                </a:solidFill>
                <a:latin typeface="Montserrat"/>
                <a:ea typeface="Montserrat"/>
                <a:cs typeface="Montserrat"/>
                <a:sym typeface="Montserrat"/>
              </a:rPr>
              <a:t>Miscommunication between team members is improved </a:t>
            </a:r>
            <a:endParaRPr/>
          </a:p>
        </p:txBody>
      </p:sp>
      <p:sp>
        <p:nvSpPr>
          <p:cNvPr id="1041" name="Google Shape;1041;p48"/>
          <p:cNvSpPr txBox="1"/>
          <p:nvPr/>
        </p:nvSpPr>
        <p:spPr>
          <a:xfrm>
            <a:off x="4092975" y="4712861"/>
            <a:ext cx="1864451" cy="82541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100">
                <a:solidFill>
                  <a:srgbClr val="2E2E2E"/>
                </a:solidFill>
                <a:latin typeface="Montserrat"/>
                <a:ea typeface="Montserrat"/>
                <a:cs typeface="Montserrat"/>
                <a:sym typeface="Montserrat"/>
              </a:rPr>
              <a:t>We are able to built user interface that can be easy to use for end user as well admin</a:t>
            </a:r>
            <a:endParaRPr/>
          </a:p>
        </p:txBody>
      </p:sp>
      <p:sp>
        <p:nvSpPr>
          <p:cNvPr id="1042" name="Google Shape;1042;p48"/>
          <p:cNvSpPr txBox="1"/>
          <p:nvPr/>
        </p:nvSpPr>
        <p:spPr>
          <a:xfrm>
            <a:off x="6275385" y="4712861"/>
            <a:ext cx="1864500" cy="825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1100">
                <a:solidFill>
                  <a:srgbClr val="2E2E2E"/>
                </a:solidFill>
                <a:latin typeface="Montserrat"/>
                <a:ea typeface="Montserrat"/>
                <a:cs typeface="Montserrat"/>
                <a:sym typeface="Montserrat"/>
              </a:rPr>
              <a:t>Division of tasks and managing them through google sheet record is good way to accomplish all tasks on time.</a:t>
            </a:r>
            <a:endParaRPr/>
          </a:p>
        </p:txBody>
      </p:sp>
      <p:sp>
        <p:nvSpPr>
          <p:cNvPr id="1043" name="Google Shape;1043;p48"/>
          <p:cNvSpPr txBox="1"/>
          <p:nvPr/>
        </p:nvSpPr>
        <p:spPr>
          <a:xfrm>
            <a:off x="8389900" y="4712861"/>
            <a:ext cx="1864451" cy="825419"/>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1100">
                <a:solidFill>
                  <a:srgbClr val="2E2E2E"/>
                </a:solidFill>
                <a:latin typeface="Montserrat"/>
                <a:ea typeface="Montserrat"/>
                <a:cs typeface="Montserrat"/>
                <a:sym typeface="Montserrat"/>
              </a:rPr>
              <a:t>We are able to manage time and done every task on assigned time.</a:t>
            </a:r>
            <a:endParaRPr/>
          </a:p>
        </p:txBody>
      </p:sp>
      <p:sp>
        <p:nvSpPr>
          <p:cNvPr id="1044" name="Google Shape;1044;p48"/>
          <p:cNvSpPr txBox="1"/>
          <p:nvPr/>
        </p:nvSpPr>
        <p:spPr>
          <a:xfrm>
            <a:off x="7338488" y="1017707"/>
            <a:ext cx="3396342" cy="825419"/>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a:p>
        </p:txBody>
      </p:sp>
      <p:pic>
        <p:nvPicPr>
          <p:cNvPr id="1045" name="Google Shape;1045;p48"/>
          <p:cNvPicPr preferRelativeResize="0"/>
          <p:nvPr/>
        </p:nvPicPr>
        <p:blipFill>
          <a:blip r:embed="rId3">
            <a:alphaModFix/>
          </a:blip>
          <a:stretch>
            <a:fillRect/>
          </a:stretch>
        </p:blipFill>
        <p:spPr>
          <a:xfrm>
            <a:off x="2426975" y="3514400"/>
            <a:ext cx="825425" cy="567124"/>
          </a:xfrm>
          <a:prstGeom prst="rect">
            <a:avLst/>
          </a:prstGeom>
          <a:noFill/>
          <a:ln>
            <a:noFill/>
          </a:ln>
        </p:spPr>
      </p:pic>
      <p:pic>
        <p:nvPicPr>
          <p:cNvPr id="1046" name="Google Shape;1046;p48"/>
          <p:cNvPicPr preferRelativeResize="0"/>
          <p:nvPr/>
        </p:nvPicPr>
        <p:blipFill>
          <a:blip r:embed="rId4">
            <a:alphaModFix/>
          </a:blip>
          <a:stretch>
            <a:fillRect/>
          </a:stretch>
        </p:blipFill>
        <p:spPr>
          <a:xfrm>
            <a:off x="4652000" y="3445097"/>
            <a:ext cx="825425" cy="567125"/>
          </a:xfrm>
          <a:prstGeom prst="rect">
            <a:avLst/>
          </a:prstGeom>
          <a:noFill/>
          <a:ln>
            <a:noFill/>
          </a:ln>
          <a:effectLst>
            <a:outerShdw blurRad="368300" rotWithShape="0" algn="tr" dir="8460000" dist="355600">
              <a:srgbClr val="000000">
                <a:alpha val="10980"/>
              </a:srgbClr>
            </a:outerShdw>
          </a:effectLst>
        </p:spPr>
      </p:pic>
      <p:pic>
        <p:nvPicPr>
          <p:cNvPr id="1047" name="Google Shape;1047;p48"/>
          <p:cNvPicPr preferRelativeResize="0"/>
          <p:nvPr/>
        </p:nvPicPr>
        <p:blipFill>
          <a:blip r:embed="rId5">
            <a:alphaModFix/>
          </a:blip>
          <a:stretch>
            <a:fillRect/>
          </a:stretch>
        </p:blipFill>
        <p:spPr>
          <a:xfrm>
            <a:off x="6885075" y="3445098"/>
            <a:ext cx="686200" cy="567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49"/>
          <p:cNvSpPr/>
          <p:nvPr/>
        </p:nvSpPr>
        <p:spPr>
          <a:xfrm>
            <a:off x="4743450" y="0"/>
            <a:ext cx="74487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53" name="Google Shape;1053;p49"/>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54" name="Google Shape;1054;p49"/>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55" name="Google Shape;1055;p49"/>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56" name="Google Shape;1056;p49"/>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57" name="Google Shape;1057;p49"/>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58" name="Google Shape;1058;p49"/>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1059" name="Google Shape;1059;p49"/>
          <p:cNvCxnSpPr/>
          <p:nvPr/>
        </p:nvCxnSpPr>
        <p:spPr>
          <a:xfrm rot="10800000">
            <a:off x="318727" y="5163582"/>
            <a:ext cx="0" cy="1546500"/>
          </a:xfrm>
          <a:prstGeom prst="straightConnector1">
            <a:avLst/>
          </a:prstGeom>
          <a:noFill/>
          <a:ln cap="flat" cmpd="sng" w="9525">
            <a:solidFill>
              <a:srgbClr val="2E2E2E"/>
            </a:solidFill>
            <a:prstDash val="solid"/>
            <a:miter lim="800000"/>
            <a:headEnd len="sm" w="sm" type="none"/>
            <a:tailEnd len="sm" w="sm" type="none"/>
          </a:ln>
        </p:spPr>
      </p:cxnSp>
      <p:cxnSp>
        <p:nvCxnSpPr>
          <p:cNvPr id="1060" name="Google Shape;1060;p49"/>
          <p:cNvCxnSpPr/>
          <p:nvPr/>
        </p:nvCxnSpPr>
        <p:spPr>
          <a:xfrm rot="10800000">
            <a:off x="11850327" y="221843"/>
            <a:ext cx="0" cy="4292100"/>
          </a:xfrm>
          <a:prstGeom prst="straightConnector1">
            <a:avLst/>
          </a:prstGeom>
          <a:noFill/>
          <a:ln cap="flat" cmpd="sng" w="9525">
            <a:solidFill>
              <a:srgbClr val="2E2E2E"/>
            </a:solidFill>
            <a:prstDash val="solid"/>
            <a:miter lim="800000"/>
            <a:headEnd len="sm" w="sm" type="none"/>
            <a:tailEnd len="sm" w="sm" type="none"/>
          </a:ln>
        </p:spPr>
      </p:cxnSp>
      <p:sp>
        <p:nvSpPr>
          <p:cNvPr id="1061" name="Google Shape;1061;p49"/>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1062" name="Google Shape;1062;p49"/>
          <p:cNvSpPr/>
          <p:nvPr/>
        </p:nvSpPr>
        <p:spPr>
          <a:xfrm>
            <a:off x="8696443" y="711428"/>
            <a:ext cx="2552700" cy="2863500"/>
          </a:xfrm>
          <a:prstGeom prst="rect">
            <a:avLst/>
          </a:prstGeom>
          <a:solidFill>
            <a:schemeClr val="lt1"/>
          </a:solidFill>
          <a:ln>
            <a:noFill/>
          </a:ln>
          <a:effectLst>
            <a:outerShdw blurRad="368300" rotWithShape="0" algn="tr" dir="8460000" dist="3556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63" name="Google Shape;1063;p49"/>
          <p:cNvSpPr/>
          <p:nvPr/>
        </p:nvSpPr>
        <p:spPr>
          <a:xfrm>
            <a:off x="8696433" y="3822470"/>
            <a:ext cx="2552700" cy="2324100"/>
          </a:xfrm>
          <a:prstGeom prst="rect">
            <a:avLst/>
          </a:prstGeom>
          <a:solidFill>
            <a:schemeClr val="lt1"/>
          </a:solidFill>
          <a:ln>
            <a:noFill/>
          </a:ln>
          <a:effectLst>
            <a:outerShdw blurRad="368300" rotWithShape="0" algn="tr" dir="8460000" dist="3556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64" name="Google Shape;1064;p49"/>
          <p:cNvSpPr/>
          <p:nvPr/>
        </p:nvSpPr>
        <p:spPr>
          <a:xfrm>
            <a:off x="5686307" y="711429"/>
            <a:ext cx="2744700" cy="2044200"/>
          </a:xfrm>
          <a:prstGeom prst="rect">
            <a:avLst/>
          </a:prstGeom>
          <a:solidFill>
            <a:schemeClr val="lt1"/>
          </a:solidFill>
          <a:ln>
            <a:noFill/>
          </a:ln>
          <a:effectLst>
            <a:outerShdw blurRad="368300" rotWithShape="0" algn="tr" dir="8460000" dist="3556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65" name="Google Shape;1065;p49"/>
          <p:cNvSpPr/>
          <p:nvPr/>
        </p:nvSpPr>
        <p:spPr>
          <a:xfrm>
            <a:off x="5686307" y="3022370"/>
            <a:ext cx="2744700" cy="3124200"/>
          </a:xfrm>
          <a:prstGeom prst="rect">
            <a:avLst/>
          </a:prstGeom>
          <a:solidFill>
            <a:schemeClr val="lt1"/>
          </a:solidFill>
          <a:ln>
            <a:noFill/>
          </a:ln>
          <a:effectLst>
            <a:outerShdw blurRad="368300" rotWithShape="0" algn="tr" dir="8460000" dist="3556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66" name="Google Shape;1066;p49"/>
          <p:cNvSpPr txBox="1"/>
          <p:nvPr/>
        </p:nvSpPr>
        <p:spPr>
          <a:xfrm>
            <a:off x="318725" y="1828800"/>
            <a:ext cx="4343700" cy="244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2E2E2E"/>
                </a:solidFill>
                <a:latin typeface="Montserrat"/>
                <a:ea typeface="Montserrat"/>
                <a:cs typeface="Montserrat"/>
                <a:sym typeface="Montserrat"/>
              </a:rPr>
              <a:t>AREAS NEED TO BE IMPROVED</a:t>
            </a:r>
            <a:endParaRPr/>
          </a:p>
        </p:txBody>
      </p:sp>
      <p:sp>
        <p:nvSpPr>
          <p:cNvPr id="1067" name="Google Shape;1067;p49"/>
          <p:cNvSpPr txBox="1"/>
          <p:nvPr/>
        </p:nvSpPr>
        <p:spPr>
          <a:xfrm>
            <a:off x="1302218" y="3661382"/>
            <a:ext cx="2549100" cy="1107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sp>
        <p:nvSpPr>
          <p:cNvPr id="1068" name="Google Shape;1068;p49"/>
          <p:cNvSpPr txBox="1"/>
          <p:nvPr/>
        </p:nvSpPr>
        <p:spPr>
          <a:xfrm>
            <a:off x="5897373" y="1997376"/>
            <a:ext cx="23226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2E2E2E"/>
                </a:solidFill>
                <a:latin typeface="Montserrat"/>
                <a:ea typeface="Montserrat"/>
                <a:cs typeface="Montserrat"/>
                <a:sym typeface="Montserrat"/>
              </a:rPr>
              <a:t>More optimized Code</a:t>
            </a:r>
            <a:endParaRPr/>
          </a:p>
        </p:txBody>
      </p:sp>
      <p:sp>
        <p:nvSpPr>
          <p:cNvPr id="1069" name="Google Shape;1069;p49"/>
          <p:cNvSpPr txBox="1"/>
          <p:nvPr/>
        </p:nvSpPr>
        <p:spPr>
          <a:xfrm>
            <a:off x="8811527" y="2328062"/>
            <a:ext cx="2322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2E2E2E"/>
                </a:solidFill>
                <a:latin typeface="Montserrat"/>
                <a:ea typeface="Montserrat"/>
                <a:cs typeface="Montserrat"/>
                <a:sym typeface="Montserrat"/>
              </a:rPr>
              <a:t>Adding more Features to App</a:t>
            </a:r>
            <a:endParaRPr/>
          </a:p>
        </p:txBody>
      </p:sp>
      <p:sp>
        <p:nvSpPr>
          <p:cNvPr id="1070" name="Google Shape;1070;p49"/>
          <p:cNvSpPr txBox="1"/>
          <p:nvPr/>
        </p:nvSpPr>
        <p:spPr>
          <a:xfrm>
            <a:off x="5897373" y="4787970"/>
            <a:ext cx="2322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2E2E2E"/>
                </a:solidFill>
                <a:latin typeface="Montserrat"/>
                <a:ea typeface="Montserrat"/>
                <a:cs typeface="Montserrat"/>
                <a:sym typeface="Montserrat"/>
              </a:rPr>
              <a:t>More in person interaction </a:t>
            </a:r>
            <a:endParaRPr/>
          </a:p>
        </p:txBody>
      </p:sp>
      <p:sp>
        <p:nvSpPr>
          <p:cNvPr id="1071" name="Google Shape;1071;p49"/>
          <p:cNvSpPr txBox="1"/>
          <p:nvPr/>
        </p:nvSpPr>
        <p:spPr>
          <a:xfrm>
            <a:off x="8811521" y="5255308"/>
            <a:ext cx="23226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2E2E2E"/>
                </a:solidFill>
                <a:latin typeface="Montserrat"/>
                <a:ea typeface="Montserrat"/>
                <a:cs typeface="Montserrat"/>
                <a:sym typeface="Montserrat"/>
              </a:rPr>
              <a:t>Learn new Libraries to make App up to date</a:t>
            </a:r>
            <a:endParaRPr/>
          </a:p>
        </p:txBody>
      </p:sp>
      <p:sp>
        <p:nvSpPr>
          <p:cNvPr id="1072" name="Google Shape;1072;p49"/>
          <p:cNvSpPr/>
          <p:nvPr/>
        </p:nvSpPr>
        <p:spPr>
          <a:xfrm>
            <a:off x="5686307" y="711428"/>
            <a:ext cx="211200" cy="2044200"/>
          </a:xfrm>
          <a:prstGeom prst="rect">
            <a:avLst/>
          </a:prstGeom>
          <a:solidFill>
            <a:srgbClr val="DFCC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73" name="Google Shape;1073;p49"/>
          <p:cNvSpPr/>
          <p:nvPr/>
        </p:nvSpPr>
        <p:spPr>
          <a:xfrm>
            <a:off x="5677025" y="2996972"/>
            <a:ext cx="211200" cy="3149700"/>
          </a:xfrm>
          <a:prstGeom prst="rect">
            <a:avLst/>
          </a:prstGeom>
          <a:solidFill>
            <a:srgbClr val="DFCC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74" name="Google Shape;1074;p49"/>
          <p:cNvSpPr/>
          <p:nvPr/>
        </p:nvSpPr>
        <p:spPr>
          <a:xfrm>
            <a:off x="8685801" y="711427"/>
            <a:ext cx="211200" cy="2863500"/>
          </a:xfrm>
          <a:prstGeom prst="rect">
            <a:avLst/>
          </a:prstGeom>
          <a:solidFill>
            <a:srgbClr val="DFCC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075" name="Google Shape;1075;p49"/>
          <p:cNvSpPr/>
          <p:nvPr/>
        </p:nvSpPr>
        <p:spPr>
          <a:xfrm>
            <a:off x="8696433" y="3822470"/>
            <a:ext cx="211200" cy="2324100"/>
          </a:xfrm>
          <a:prstGeom prst="rect">
            <a:avLst/>
          </a:prstGeom>
          <a:solidFill>
            <a:srgbClr val="DFCC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p:nvPr/>
        </p:nvSpPr>
        <p:spPr>
          <a:xfrm>
            <a:off x="0" y="-23662"/>
            <a:ext cx="12192000" cy="61578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137" name="Google Shape;137;p27"/>
          <p:cNvCxnSpPr>
            <a:endCxn id="138" idx="1"/>
          </p:cNvCxnSpPr>
          <p:nvPr/>
        </p:nvCxnSpPr>
        <p:spPr>
          <a:xfrm rot="10800000">
            <a:off x="11850327" y="2333624"/>
            <a:ext cx="0" cy="4524300"/>
          </a:xfrm>
          <a:prstGeom prst="straightConnector1">
            <a:avLst/>
          </a:prstGeom>
          <a:noFill/>
          <a:ln cap="flat" cmpd="sng" w="9525">
            <a:solidFill>
              <a:srgbClr val="2E2E2E"/>
            </a:solidFill>
            <a:prstDash val="solid"/>
            <a:miter lim="800000"/>
            <a:headEnd len="sm" w="sm" type="none"/>
            <a:tailEnd len="sm" w="sm" type="none"/>
          </a:ln>
        </p:spPr>
      </p:cxnSp>
      <p:sp>
        <p:nvSpPr>
          <p:cNvPr id="139" name="Google Shape;139;p27"/>
          <p:cNvSpPr txBox="1"/>
          <p:nvPr/>
        </p:nvSpPr>
        <p:spPr>
          <a:xfrm>
            <a:off x="8132350" y="113225"/>
            <a:ext cx="3192300" cy="837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rgbClr val="2E2E2E"/>
                </a:solidFill>
                <a:latin typeface="Montserrat"/>
                <a:ea typeface="Montserrat"/>
                <a:cs typeface="Montserrat"/>
                <a:sym typeface="Montserrat"/>
              </a:rPr>
              <a:t>FEATURES</a:t>
            </a:r>
            <a:endParaRPr b="1" sz="3200">
              <a:solidFill>
                <a:srgbClr val="2E2E2E"/>
              </a:solidFill>
              <a:latin typeface="Montserrat"/>
              <a:ea typeface="Montserrat"/>
              <a:cs typeface="Montserrat"/>
              <a:sym typeface="Montserrat"/>
            </a:endParaRPr>
          </a:p>
          <a:p>
            <a:pPr indent="0" lvl="0" marL="0" marR="0" rtl="0" algn="ctr">
              <a:spcBef>
                <a:spcPts val="0"/>
              </a:spcBef>
              <a:spcAft>
                <a:spcPts val="0"/>
              </a:spcAft>
              <a:buNone/>
            </a:pPr>
            <a:r>
              <a:rPr b="1" lang="en-US" sz="3200">
                <a:solidFill>
                  <a:srgbClr val="2E2E2E"/>
                </a:solidFill>
                <a:latin typeface="Montserrat"/>
                <a:ea typeface="Montserrat"/>
                <a:cs typeface="Montserrat"/>
                <a:sym typeface="Montserrat"/>
              </a:rPr>
              <a:t>AND ITS USER STORIES</a:t>
            </a:r>
            <a:endParaRPr b="1" sz="3200">
              <a:solidFill>
                <a:srgbClr val="2E2E2E"/>
              </a:solidFill>
              <a:latin typeface="Montserrat"/>
              <a:ea typeface="Montserrat"/>
              <a:cs typeface="Montserrat"/>
              <a:sym typeface="Montserrat"/>
            </a:endParaRPr>
          </a:p>
        </p:txBody>
      </p:sp>
      <p:sp>
        <p:nvSpPr>
          <p:cNvPr id="140" name="Google Shape;140;p27"/>
          <p:cNvSpPr txBox="1"/>
          <p:nvPr/>
        </p:nvSpPr>
        <p:spPr>
          <a:xfrm>
            <a:off x="1219201" y="3962400"/>
            <a:ext cx="9851394" cy="1169103"/>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lang="en-US" sz="1200">
                <a:solidFill>
                  <a:srgbClr val="2E2E2E"/>
                </a:solidFill>
                <a:latin typeface="Montserrat"/>
                <a:ea typeface="Montserrat"/>
                <a:cs typeface="Montserrat"/>
                <a:sym typeface="Montserrat"/>
              </a:rPr>
              <a:t>.</a:t>
            </a:r>
            <a:endParaRPr/>
          </a:p>
        </p:txBody>
      </p:sp>
      <p:sp>
        <p:nvSpPr>
          <p:cNvPr id="141" name="Google Shape;141;p27"/>
          <p:cNvSpPr txBox="1"/>
          <p:nvPr/>
        </p:nvSpPr>
        <p:spPr>
          <a:xfrm>
            <a:off x="9728559" y="2898622"/>
            <a:ext cx="134203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42" name="Google Shape;142;p27"/>
          <p:cNvSpPr txBox="1"/>
          <p:nvPr/>
        </p:nvSpPr>
        <p:spPr>
          <a:xfrm>
            <a:off x="514350" y="1258668"/>
            <a:ext cx="4021365" cy="61510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sz="1200">
              <a:solidFill>
                <a:srgbClr val="2E2E2E"/>
              </a:solidFill>
              <a:latin typeface="Montserrat"/>
              <a:ea typeface="Montserrat"/>
              <a:cs typeface="Montserrat"/>
              <a:sym typeface="Montserrat"/>
            </a:endParaRPr>
          </a:p>
        </p:txBody>
      </p:sp>
      <p:sp>
        <p:nvSpPr>
          <p:cNvPr id="138" name="Google Shape;138;p27"/>
          <p:cNvSpPr txBox="1"/>
          <p:nvPr/>
        </p:nvSpPr>
        <p:spPr>
          <a:xfrm rot="-5400000">
            <a:off x="11015462" y="1327615"/>
            <a:ext cx="1669729" cy="34228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grpSp>
        <p:nvGrpSpPr>
          <p:cNvPr id="143" name="Google Shape;143;p27"/>
          <p:cNvGrpSpPr/>
          <p:nvPr/>
        </p:nvGrpSpPr>
        <p:grpSpPr>
          <a:xfrm>
            <a:off x="318727" y="6312257"/>
            <a:ext cx="363392" cy="230635"/>
            <a:chOff x="318727" y="221876"/>
            <a:chExt cx="363392" cy="230635"/>
          </a:xfrm>
        </p:grpSpPr>
        <p:sp>
          <p:nvSpPr>
            <p:cNvPr id="144" name="Google Shape;144;p27"/>
            <p:cNvSpPr/>
            <p:nvPr/>
          </p:nvSpPr>
          <p:spPr>
            <a:xfrm>
              <a:off x="318727"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45" name="Google Shape;145;p27"/>
            <p:cNvSpPr/>
            <p:nvPr/>
          </p:nvSpPr>
          <p:spPr>
            <a:xfrm>
              <a:off x="454746"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46" name="Google Shape;146;p27"/>
            <p:cNvSpPr/>
            <p:nvPr/>
          </p:nvSpPr>
          <p:spPr>
            <a:xfrm>
              <a:off x="318727"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47" name="Google Shape;147;p27"/>
            <p:cNvSpPr/>
            <p:nvPr/>
          </p:nvSpPr>
          <p:spPr>
            <a:xfrm>
              <a:off x="454746"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48" name="Google Shape;148;p27"/>
            <p:cNvSpPr/>
            <p:nvPr/>
          </p:nvSpPr>
          <p:spPr>
            <a:xfrm>
              <a:off x="590765"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49" name="Google Shape;149;p27"/>
            <p:cNvSpPr/>
            <p:nvPr/>
          </p:nvSpPr>
          <p:spPr>
            <a:xfrm>
              <a:off x="590765"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grpSp>
      <p:pic>
        <p:nvPicPr>
          <p:cNvPr id="150" name="Google Shape;150;p27"/>
          <p:cNvPicPr preferRelativeResize="0"/>
          <p:nvPr>
            <p:ph idx="2" type="pic"/>
          </p:nvPr>
        </p:nvPicPr>
        <p:blipFill rotWithShape="1">
          <a:blip r:embed="rId3">
            <a:alphaModFix/>
          </a:blip>
          <a:srcRect b="0" l="18577" r="18577" t="0"/>
          <a:stretch/>
        </p:blipFill>
        <p:spPr>
          <a:xfrm>
            <a:off x="4739825" y="-1524000"/>
            <a:ext cx="3323700" cy="3057900"/>
          </a:xfrm>
          <a:prstGeom prst="rect">
            <a:avLst/>
          </a:prstGeom>
          <a:solidFill>
            <a:schemeClr val="lt1"/>
          </a:solidFill>
          <a:ln>
            <a:noFill/>
          </a:ln>
        </p:spPr>
      </p:pic>
      <p:pic>
        <p:nvPicPr>
          <p:cNvPr id="151" name="Google Shape;151;p27"/>
          <p:cNvPicPr preferRelativeResize="0"/>
          <p:nvPr>
            <p:ph idx="3" type="pic"/>
          </p:nvPr>
        </p:nvPicPr>
        <p:blipFill rotWithShape="1">
          <a:blip r:embed="rId4">
            <a:alphaModFix/>
          </a:blip>
          <a:srcRect b="0" l="17199" r="17199" t="0"/>
          <a:stretch/>
        </p:blipFill>
        <p:spPr>
          <a:xfrm>
            <a:off x="514350" y="-2400300"/>
            <a:ext cx="4021365" cy="3448050"/>
          </a:xfrm>
          <a:prstGeom prst="rect">
            <a:avLst/>
          </a:prstGeom>
          <a:solidFill>
            <a:schemeClr val="lt1"/>
          </a:solidFill>
          <a:ln>
            <a:noFill/>
          </a:ln>
        </p:spPr>
      </p:pic>
      <p:grpSp>
        <p:nvGrpSpPr>
          <p:cNvPr id="152" name="Google Shape;152;p27"/>
          <p:cNvGrpSpPr/>
          <p:nvPr/>
        </p:nvGrpSpPr>
        <p:grpSpPr>
          <a:xfrm>
            <a:off x="3195494" y="2228587"/>
            <a:ext cx="2796335" cy="2127436"/>
            <a:chOff x="3216519" y="1002150"/>
            <a:chExt cx="1944600" cy="1569600"/>
          </a:xfrm>
        </p:grpSpPr>
        <p:sp>
          <p:nvSpPr>
            <p:cNvPr id="153" name="Google Shape;153;p27"/>
            <p:cNvSpPr/>
            <p:nvPr/>
          </p:nvSpPr>
          <p:spPr>
            <a:xfrm flipH="1">
              <a:off x="3216519" y="1002150"/>
              <a:ext cx="1944600" cy="1569600"/>
            </a:xfrm>
            <a:prstGeom prst="round2DiagRect">
              <a:avLst>
                <a:gd fmla="val 0" name="adj1"/>
                <a:gd fmla="val 17764" name="adj2"/>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27"/>
            <p:cNvSpPr txBox="1"/>
            <p:nvPr/>
          </p:nvSpPr>
          <p:spPr>
            <a:xfrm>
              <a:off x="3274312" y="1079646"/>
              <a:ext cx="334200" cy="249900"/>
            </a:xfrm>
            <a:prstGeom prst="rect">
              <a:avLst/>
            </a:prstGeom>
            <a:solidFill>
              <a:srgbClr val="A4C2F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2</a:t>
              </a:r>
              <a:endParaRPr sz="1900">
                <a:solidFill>
                  <a:srgbClr val="FFFFFF"/>
                </a:solidFill>
                <a:latin typeface="Roboto"/>
                <a:ea typeface="Roboto"/>
                <a:cs typeface="Roboto"/>
                <a:sym typeface="Roboto"/>
              </a:endParaRPr>
            </a:p>
          </p:txBody>
        </p:sp>
        <p:sp>
          <p:nvSpPr>
            <p:cNvPr id="155" name="Google Shape;155;p27"/>
            <p:cNvSpPr txBox="1"/>
            <p:nvPr/>
          </p:nvSpPr>
          <p:spPr>
            <a:xfrm>
              <a:off x="3461163" y="1704627"/>
              <a:ext cx="1451700" cy="512400"/>
            </a:xfrm>
            <a:prstGeom prst="rect">
              <a:avLst/>
            </a:prstGeom>
            <a:solidFill>
              <a:srgbClr val="A4C2F4"/>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300">
                <a:solidFill>
                  <a:srgbClr val="FFFFFF"/>
                </a:solidFill>
                <a:latin typeface="Roboto"/>
                <a:ea typeface="Roboto"/>
                <a:cs typeface="Roboto"/>
                <a:sym typeface="Roboto"/>
              </a:endParaRPr>
            </a:p>
          </p:txBody>
        </p:sp>
      </p:grpSp>
      <p:grpSp>
        <p:nvGrpSpPr>
          <p:cNvPr id="156" name="Google Shape;156;p27"/>
          <p:cNvGrpSpPr/>
          <p:nvPr/>
        </p:nvGrpSpPr>
        <p:grpSpPr>
          <a:xfrm>
            <a:off x="384401" y="2264097"/>
            <a:ext cx="2805452" cy="2103892"/>
            <a:chOff x="1265585" y="1002150"/>
            <a:chExt cx="1950940" cy="1569600"/>
          </a:xfrm>
        </p:grpSpPr>
        <p:sp>
          <p:nvSpPr>
            <p:cNvPr id="157" name="Google Shape;157;p27"/>
            <p:cNvSpPr/>
            <p:nvPr/>
          </p:nvSpPr>
          <p:spPr>
            <a:xfrm rot="10800000">
              <a:off x="1271925" y="1002150"/>
              <a:ext cx="1944600" cy="1569600"/>
            </a:xfrm>
            <a:prstGeom prst="round2DiagRect">
              <a:avLst>
                <a:gd fmla="val 0" name="adj1"/>
                <a:gd fmla="val 17764" name="adj2"/>
              </a:avLst>
            </a:prstGeom>
            <a:solidFill>
              <a:srgbClr val="7CE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p27"/>
            <p:cNvSpPr txBox="1"/>
            <p:nvPr/>
          </p:nvSpPr>
          <p:spPr>
            <a:xfrm>
              <a:off x="1265585" y="1045164"/>
              <a:ext cx="334200" cy="396600"/>
            </a:xfrm>
            <a:prstGeom prst="rect">
              <a:avLst/>
            </a:prstGeom>
            <a:solidFill>
              <a:srgbClr val="7CE74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800">
                  <a:solidFill>
                    <a:srgbClr val="FFFFFF"/>
                  </a:solidFill>
                  <a:latin typeface="Roboto"/>
                  <a:ea typeface="Roboto"/>
                  <a:cs typeface="Roboto"/>
                  <a:sym typeface="Roboto"/>
                </a:rPr>
                <a:t>1</a:t>
              </a:r>
              <a:endParaRPr sz="1800">
                <a:solidFill>
                  <a:srgbClr val="FFFFFF"/>
                </a:solidFill>
                <a:latin typeface="Roboto"/>
                <a:ea typeface="Roboto"/>
                <a:cs typeface="Roboto"/>
                <a:sym typeface="Roboto"/>
              </a:endParaRPr>
            </a:p>
          </p:txBody>
        </p:sp>
        <p:sp>
          <p:nvSpPr>
            <p:cNvPr id="159" name="Google Shape;159;p27"/>
            <p:cNvSpPr txBox="1"/>
            <p:nvPr/>
          </p:nvSpPr>
          <p:spPr>
            <a:xfrm>
              <a:off x="1407918" y="1054021"/>
              <a:ext cx="1738200" cy="1408500"/>
            </a:xfrm>
            <a:prstGeom prst="rect">
              <a:avLst/>
            </a:prstGeom>
            <a:solidFill>
              <a:srgbClr val="7CE74F"/>
            </a:solid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b="1" lang="en-US" u="sng">
                  <a:solidFill>
                    <a:srgbClr val="FFFFFF"/>
                  </a:solidFill>
                  <a:latin typeface="Roboto"/>
                  <a:ea typeface="Roboto"/>
                  <a:cs typeface="Roboto"/>
                  <a:sym typeface="Roboto"/>
                </a:rPr>
                <a:t>MANAGE END USERS</a:t>
              </a:r>
              <a:endParaRPr b="1" u="sng">
                <a:solidFill>
                  <a:srgbClr val="FFFFFF"/>
                </a:solidFill>
                <a:latin typeface="Roboto"/>
                <a:ea typeface="Roboto"/>
                <a:cs typeface="Roboto"/>
                <a:sym typeface="Roboto"/>
              </a:endParaRPr>
            </a:p>
            <a:p>
              <a:pPr indent="-317500" lvl="0" marL="457200" rtl="0" algn="l">
                <a:lnSpc>
                  <a:spcPct val="100000"/>
                </a:lnSpc>
                <a:spcBef>
                  <a:spcPts val="2100"/>
                </a:spcBef>
                <a:spcAft>
                  <a:spcPts val="0"/>
                </a:spcAft>
                <a:buClr>
                  <a:srgbClr val="FFFFFF"/>
                </a:buClr>
                <a:buSzPts val="1400"/>
                <a:buFont typeface="Roboto"/>
                <a:buChar char="●"/>
              </a:pPr>
              <a:r>
                <a:rPr b="1" lang="en-US" u="sng">
                  <a:solidFill>
                    <a:srgbClr val="FFFFFF"/>
                  </a:solidFill>
                  <a:latin typeface="Roboto"/>
                  <a:ea typeface="Roboto"/>
                  <a:cs typeface="Roboto"/>
                  <a:sym typeface="Roboto"/>
                </a:rPr>
                <a:t> </a:t>
              </a:r>
              <a:r>
                <a:rPr lang="en-US">
                  <a:solidFill>
                    <a:srgbClr val="FFFFFF"/>
                  </a:solidFill>
                  <a:latin typeface="Roboto"/>
                  <a:ea typeface="Roboto"/>
                  <a:cs typeface="Roboto"/>
                  <a:sym typeface="Roboto"/>
                </a:rPr>
                <a:t>SIGN IN USER</a:t>
              </a:r>
              <a:endParaRPr>
                <a:solidFill>
                  <a:srgbClr val="FFFFFF"/>
                </a:solidFill>
                <a:latin typeface="Roboto"/>
                <a:ea typeface="Roboto"/>
                <a:cs typeface="Roboto"/>
                <a:sym typeface="Roboto"/>
              </a:endParaRPr>
            </a:p>
            <a:p>
              <a:pPr indent="-317500" lvl="0" marL="457200" rtl="0" algn="l">
                <a:lnSpc>
                  <a:spcPct val="100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SIGN UP USER</a:t>
              </a:r>
              <a:endParaRPr>
                <a:solidFill>
                  <a:srgbClr val="FFFFFF"/>
                </a:solidFill>
                <a:latin typeface="Roboto"/>
                <a:ea typeface="Roboto"/>
                <a:cs typeface="Roboto"/>
                <a:sym typeface="Roboto"/>
              </a:endParaRPr>
            </a:p>
            <a:p>
              <a:pPr indent="-317500" lvl="0" marL="457200" rtl="0" algn="l">
                <a:lnSpc>
                  <a:spcPct val="100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REMEMBER USER</a:t>
              </a:r>
              <a:endParaRPr>
                <a:solidFill>
                  <a:srgbClr val="FFFFFF"/>
                </a:solidFill>
                <a:latin typeface="Roboto"/>
                <a:ea typeface="Roboto"/>
                <a:cs typeface="Roboto"/>
                <a:sym typeface="Roboto"/>
              </a:endParaRPr>
            </a:p>
            <a:p>
              <a:pPr indent="-317500" lvl="0" marL="457200" rtl="0" algn="l">
                <a:lnSpc>
                  <a:spcPct val="100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LOGOUT</a:t>
              </a:r>
              <a:endParaRPr>
                <a:solidFill>
                  <a:srgbClr val="FFFFFF"/>
                </a:solidFill>
                <a:latin typeface="Roboto"/>
                <a:ea typeface="Roboto"/>
                <a:cs typeface="Roboto"/>
                <a:sym typeface="Roboto"/>
              </a:endParaRPr>
            </a:p>
            <a:p>
              <a:pPr indent="-317500" lvl="0" marL="457200" rtl="0" algn="l">
                <a:lnSpc>
                  <a:spcPct val="100000"/>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GO TO DASHBOARD/MENU</a:t>
              </a:r>
              <a:endParaRPr>
                <a:solidFill>
                  <a:srgbClr val="FFFFFF"/>
                </a:solidFill>
                <a:latin typeface="Roboto"/>
                <a:ea typeface="Roboto"/>
                <a:cs typeface="Roboto"/>
                <a:sym typeface="Roboto"/>
              </a:endParaRPr>
            </a:p>
            <a:p>
              <a:pPr indent="0" lvl="0" marL="0" rtl="0" algn="l">
                <a:lnSpc>
                  <a:spcPct val="100000"/>
                </a:lnSpc>
                <a:spcBef>
                  <a:spcPts val="2100"/>
                </a:spcBef>
                <a:spcAft>
                  <a:spcPts val="2100"/>
                </a:spcAft>
                <a:buNone/>
              </a:pPr>
              <a:br>
                <a:rPr lang="en-US" sz="1200">
                  <a:solidFill>
                    <a:srgbClr val="FFFFFF"/>
                  </a:solidFill>
                  <a:latin typeface="Roboto"/>
                  <a:ea typeface="Roboto"/>
                  <a:cs typeface="Roboto"/>
                  <a:sym typeface="Roboto"/>
                </a:rPr>
              </a:br>
              <a:br>
                <a:rPr lang="en-US" sz="1200">
                  <a:solidFill>
                    <a:srgbClr val="FFFFFF"/>
                  </a:solidFill>
                  <a:latin typeface="Roboto"/>
                  <a:ea typeface="Roboto"/>
                  <a:cs typeface="Roboto"/>
                  <a:sym typeface="Roboto"/>
                </a:rPr>
              </a:br>
              <a:endParaRPr sz="1200">
                <a:solidFill>
                  <a:srgbClr val="FFFFFF"/>
                </a:solidFill>
                <a:latin typeface="Roboto"/>
                <a:ea typeface="Roboto"/>
                <a:cs typeface="Roboto"/>
                <a:sym typeface="Roboto"/>
              </a:endParaRPr>
            </a:p>
          </p:txBody>
        </p:sp>
      </p:grpSp>
      <p:grpSp>
        <p:nvGrpSpPr>
          <p:cNvPr id="160" name="Google Shape;160;p27"/>
          <p:cNvGrpSpPr/>
          <p:nvPr/>
        </p:nvGrpSpPr>
        <p:grpSpPr>
          <a:xfrm>
            <a:off x="408591" y="4346151"/>
            <a:ext cx="2796335" cy="2127436"/>
            <a:chOff x="1271925" y="2571750"/>
            <a:chExt cx="1944600" cy="1569600"/>
          </a:xfrm>
        </p:grpSpPr>
        <p:sp>
          <p:nvSpPr>
            <p:cNvPr id="161" name="Google Shape;161;p27"/>
            <p:cNvSpPr/>
            <p:nvPr/>
          </p:nvSpPr>
          <p:spPr>
            <a:xfrm flipH="1">
              <a:off x="1271925" y="2571750"/>
              <a:ext cx="1944600" cy="1569600"/>
            </a:xfrm>
            <a:prstGeom prst="round2DiagRect">
              <a:avLst>
                <a:gd fmla="val 0" name="adj1"/>
                <a:gd fmla="val 17764" name="adj2"/>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27"/>
            <p:cNvSpPr txBox="1"/>
            <p:nvPr/>
          </p:nvSpPr>
          <p:spPr>
            <a:xfrm>
              <a:off x="1345473" y="2656411"/>
              <a:ext cx="252600" cy="249900"/>
            </a:xfrm>
            <a:prstGeom prst="rect">
              <a:avLst/>
            </a:prstGeom>
            <a:solidFill>
              <a:srgbClr val="A4C2F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800">
                  <a:solidFill>
                    <a:srgbClr val="FFFFFF"/>
                  </a:solidFill>
                  <a:latin typeface="Roboto"/>
                  <a:ea typeface="Roboto"/>
                  <a:cs typeface="Roboto"/>
                  <a:sym typeface="Roboto"/>
                </a:rPr>
                <a:t>5</a:t>
              </a:r>
              <a:endParaRPr sz="1800">
                <a:solidFill>
                  <a:srgbClr val="FFFFFF"/>
                </a:solidFill>
                <a:latin typeface="Roboto"/>
                <a:ea typeface="Roboto"/>
                <a:cs typeface="Roboto"/>
                <a:sym typeface="Roboto"/>
              </a:endParaRPr>
            </a:p>
          </p:txBody>
        </p:sp>
        <p:sp>
          <p:nvSpPr>
            <p:cNvPr id="163" name="Google Shape;163;p27"/>
            <p:cNvSpPr txBox="1"/>
            <p:nvPr/>
          </p:nvSpPr>
          <p:spPr>
            <a:xfrm>
              <a:off x="1598079" y="2744078"/>
              <a:ext cx="1600200" cy="1129800"/>
            </a:xfrm>
            <a:prstGeom prst="rect">
              <a:avLst/>
            </a:prstGeom>
            <a:solidFill>
              <a:srgbClr val="A4C2F4"/>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600" u="sng">
                  <a:solidFill>
                    <a:srgbClr val="FFFFFF"/>
                  </a:solidFill>
                  <a:latin typeface="Roboto"/>
                  <a:ea typeface="Roboto"/>
                  <a:cs typeface="Roboto"/>
                  <a:sym typeface="Roboto"/>
                </a:rPr>
                <a:t>SHARE TO FACEBOOK</a:t>
              </a:r>
              <a:endParaRPr b="1" sz="1600" u="sng">
                <a:solidFill>
                  <a:srgbClr val="FFFFFF"/>
                </a:solidFill>
                <a:latin typeface="Roboto"/>
                <a:ea typeface="Roboto"/>
                <a:cs typeface="Roboto"/>
                <a:sym typeface="Roboto"/>
              </a:endParaRPr>
            </a:p>
            <a:p>
              <a:pPr indent="-330200" lvl="0" marL="457200" rtl="0" algn="l">
                <a:lnSpc>
                  <a:spcPct val="115000"/>
                </a:lnSpc>
                <a:spcBef>
                  <a:spcPts val="210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FOOD SHARE</a:t>
              </a:r>
              <a:endParaRPr sz="1600">
                <a:solidFill>
                  <a:srgbClr val="FFFFFF"/>
                </a:solidFill>
                <a:latin typeface="Roboto"/>
                <a:ea typeface="Roboto"/>
                <a:cs typeface="Roboto"/>
                <a:sym typeface="Roboto"/>
              </a:endParaRPr>
            </a:p>
          </p:txBody>
        </p:sp>
      </p:grpSp>
      <p:grpSp>
        <p:nvGrpSpPr>
          <p:cNvPr id="164" name="Google Shape;164;p27"/>
          <p:cNvGrpSpPr/>
          <p:nvPr/>
        </p:nvGrpSpPr>
        <p:grpSpPr>
          <a:xfrm>
            <a:off x="3198068" y="4346151"/>
            <a:ext cx="2796335" cy="2127436"/>
            <a:chOff x="3216519" y="2571750"/>
            <a:chExt cx="1944600" cy="1569600"/>
          </a:xfrm>
        </p:grpSpPr>
        <p:sp>
          <p:nvSpPr>
            <p:cNvPr id="165" name="Google Shape;165;p27"/>
            <p:cNvSpPr/>
            <p:nvPr/>
          </p:nvSpPr>
          <p:spPr>
            <a:xfrm rot="10800000">
              <a:off x="3216519" y="2571750"/>
              <a:ext cx="1944600" cy="1569600"/>
            </a:xfrm>
            <a:prstGeom prst="round2DiagRect">
              <a:avLst>
                <a:gd fmla="val 0" name="adj1"/>
                <a:gd fmla="val 17764" name="adj2"/>
              </a:avLst>
            </a:prstGeom>
            <a:solidFill>
              <a:srgbClr val="7CE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27"/>
            <p:cNvSpPr txBox="1"/>
            <p:nvPr/>
          </p:nvSpPr>
          <p:spPr>
            <a:xfrm>
              <a:off x="3293437" y="2656410"/>
              <a:ext cx="334200" cy="334200"/>
            </a:xfrm>
            <a:prstGeom prst="rect">
              <a:avLst/>
            </a:prstGeom>
            <a:solidFill>
              <a:srgbClr val="7CE74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6</a:t>
              </a:r>
              <a:endParaRPr sz="1800">
                <a:solidFill>
                  <a:srgbClr val="FFFFFF"/>
                </a:solidFill>
                <a:latin typeface="Roboto"/>
                <a:ea typeface="Roboto"/>
                <a:cs typeface="Roboto"/>
                <a:sym typeface="Roboto"/>
              </a:endParaRPr>
            </a:p>
          </p:txBody>
        </p:sp>
      </p:grpSp>
      <p:grpSp>
        <p:nvGrpSpPr>
          <p:cNvPr id="167" name="Google Shape;167;p27"/>
          <p:cNvGrpSpPr/>
          <p:nvPr/>
        </p:nvGrpSpPr>
        <p:grpSpPr>
          <a:xfrm>
            <a:off x="2961363" y="4132807"/>
            <a:ext cx="480514" cy="452854"/>
            <a:chOff x="3157188" y="909150"/>
            <a:chExt cx="470400" cy="470400"/>
          </a:xfrm>
        </p:grpSpPr>
        <p:sp>
          <p:nvSpPr>
            <p:cNvPr id="168" name="Google Shape;168;p27"/>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p27"/>
            <p:cNvSpPr/>
            <p:nvPr/>
          </p:nvSpPr>
          <p:spPr>
            <a:xfrm>
              <a:off x="3243138" y="995100"/>
              <a:ext cx="298500" cy="298500"/>
            </a:xfrm>
            <a:prstGeom prst="mathPlus">
              <a:avLst>
                <a:gd fmla="val 9900" name="adj1"/>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0" name="Google Shape;170;p27"/>
          <p:cNvGrpSpPr/>
          <p:nvPr/>
        </p:nvGrpSpPr>
        <p:grpSpPr>
          <a:xfrm>
            <a:off x="8781453" y="2204747"/>
            <a:ext cx="2796335" cy="2127436"/>
            <a:chOff x="3216519" y="1002150"/>
            <a:chExt cx="1944600" cy="1569600"/>
          </a:xfrm>
        </p:grpSpPr>
        <p:sp>
          <p:nvSpPr>
            <p:cNvPr id="171" name="Google Shape;171;p27"/>
            <p:cNvSpPr/>
            <p:nvPr/>
          </p:nvSpPr>
          <p:spPr>
            <a:xfrm flipH="1">
              <a:off x="3216519" y="1002150"/>
              <a:ext cx="1944600" cy="1569600"/>
            </a:xfrm>
            <a:prstGeom prst="round2DiagRect">
              <a:avLst>
                <a:gd fmla="val 0" name="adj1"/>
                <a:gd fmla="val 17764" name="adj2"/>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u="sng">
                  <a:solidFill>
                    <a:schemeClr val="lt1"/>
                  </a:solidFill>
                  <a:latin typeface="Roboto"/>
                  <a:ea typeface="Roboto"/>
                  <a:cs typeface="Roboto"/>
                  <a:sym typeface="Roboto"/>
                </a:rPr>
                <a:t>      </a:t>
              </a:r>
              <a:endParaRPr b="1" u="sng">
                <a:solidFill>
                  <a:schemeClr val="lt1"/>
                </a:solidFill>
                <a:latin typeface="Roboto"/>
                <a:ea typeface="Roboto"/>
                <a:cs typeface="Roboto"/>
                <a:sym typeface="Roboto"/>
              </a:endParaRPr>
            </a:p>
            <a:p>
              <a:pPr indent="0" lvl="0" marL="0" rtl="0" algn="l">
                <a:spcBef>
                  <a:spcPts val="2100"/>
                </a:spcBef>
                <a:spcAft>
                  <a:spcPts val="0"/>
                </a:spcAft>
                <a:buClr>
                  <a:schemeClr val="dk1"/>
                </a:buClr>
                <a:buSzPts val="1100"/>
                <a:buFont typeface="Arial"/>
                <a:buNone/>
              </a:pPr>
              <a:r>
                <a:rPr b="1" lang="en-US" u="sng">
                  <a:solidFill>
                    <a:schemeClr val="lt1"/>
                  </a:solidFill>
                  <a:latin typeface="Roboto"/>
                  <a:ea typeface="Roboto"/>
                  <a:cs typeface="Roboto"/>
                  <a:sym typeface="Roboto"/>
                </a:rPr>
                <a:t>      VIEW AND PLACE ORDER</a:t>
              </a:r>
              <a:endParaRPr b="1" u="sng">
                <a:solidFill>
                  <a:schemeClr val="lt1"/>
                </a:solidFill>
                <a:latin typeface="Roboto"/>
                <a:ea typeface="Roboto"/>
                <a:cs typeface="Roboto"/>
                <a:sym typeface="Roboto"/>
              </a:endParaRPr>
            </a:p>
            <a:p>
              <a:pPr indent="-317500" lvl="0" marL="457200" rtl="0" algn="l">
                <a:spcBef>
                  <a:spcPts val="2100"/>
                </a:spcBef>
                <a:spcAft>
                  <a:spcPts val="0"/>
                </a:spcAft>
                <a:buClr>
                  <a:schemeClr val="lt1"/>
                </a:buClr>
                <a:buSzPts val="1400"/>
                <a:buFont typeface="Roboto"/>
                <a:buChar char="●"/>
              </a:pPr>
              <a:r>
                <a:rPr b="1" lang="en-US" u="sng">
                  <a:solidFill>
                    <a:schemeClr val="lt1"/>
                  </a:solidFill>
                  <a:latin typeface="Roboto"/>
                  <a:ea typeface="Roboto"/>
                  <a:cs typeface="Roboto"/>
                  <a:sym typeface="Roboto"/>
                </a:rPr>
                <a:t> </a:t>
              </a:r>
              <a:r>
                <a:rPr lang="en-US">
                  <a:solidFill>
                    <a:schemeClr val="lt1"/>
                  </a:solidFill>
                  <a:latin typeface="Roboto"/>
                  <a:ea typeface="Roboto"/>
                  <a:cs typeface="Roboto"/>
                  <a:sym typeface="Roboto"/>
                </a:rPr>
                <a:t>PAYMENT INTEGRATION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SUBMIT ORDER</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VIEW ORDER HISTORY</a:t>
              </a:r>
              <a:endParaRPr>
                <a:solidFill>
                  <a:schemeClr val="lt1"/>
                </a:solidFill>
                <a:latin typeface="Roboto"/>
                <a:ea typeface="Roboto"/>
                <a:cs typeface="Roboto"/>
                <a:sym typeface="Roboto"/>
              </a:endParaRPr>
            </a:p>
            <a:p>
              <a:pPr indent="0" lvl="0" marL="457200" rtl="0" algn="l">
                <a:spcBef>
                  <a:spcPts val="2100"/>
                </a:spcBef>
                <a:spcAft>
                  <a:spcPts val="2100"/>
                </a:spcAft>
                <a:buNone/>
              </a:pPr>
              <a:r>
                <a:t/>
              </a:r>
              <a:endParaRPr>
                <a:solidFill>
                  <a:schemeClr val="lt1"/>
                </a:solidFill>
                <a:latin typeface="Roboto"/>
                <a:ea typeface="Roboto"/>
                <a:cs typeface="Roboto"/>
                <a:sym typeface="Roboto"/>
              </a:endParaRPr>
            </a:p>
          </p:txBody>
        </p:sp>
        <p:sp>
          <p:nvSpPr>
            <p:cNvPr id="172" name="Google Shape;172;p27"/>
            <p:cNvSpPr txBox="1"/>
            <p:nvPr/>
          </p:nvSpPr>
          <p:spPr>
            <a:xfrm>
              <a:off x="3316865" y="1086814"/>
              <a:ext cx="334200" cy="334200"/>
            </a:xfrm>
            <a:prstGeom prst="rect">
              <a:avLst/>
            </a:prstGeom>
            <a:solidFill>
              <a:srgbClr val="A4C2F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4</a:t>
              </a:r>
              <a:endParaRPr sz="1900">
                <a:solidFill>
                  <a:srgbClr val="FFFFFF"/>
                </a:solidFill>
                <a:latin typeface="Roboto"/>
                <a:ea typeface="Roboto"/>
                <a:cs typeface="Roboto"/>
                <a:sym typeface="Roboto"/>
              </a:endParaRPr>
            </a:p>
          </p:txBody>
        </p:sp>
      </p:grpSp>
      <p:grpSp>
        <p:nvGrpSpPr>
          <p:cNvPr id="173" name="Google Shape;173;p27"/>
          <p:cNvGrpSpPr/>
          <p:nvPr/>
        </p:nvGrpSpPr>
        <p:grpSpPr>
          <a:xfrm>
            <a:off x="5991975" y="2204747"/>
            <a:ext cx="2796335" cy="2127436"/>
            <a:chOff x="1271925" y="1002150"/>
            <a:chExt cx="1944600" cy="1569600"/>
          </a:xfrm>
        </p:grpSpPr>
        <p:sp>
          <p:nvSpPr>
            <p:cNvPr id="174" name="Google Shape;174;p27"/>
            <p:cNvSpPr/>
            <p:nvPr/>
          </p:nvSpPr>
          <p:spPr>
            <a:xfrm rot="10800000">
              <a:off x="1271925" y="1002150"/>
              <a:ext cx="1944600" cy="1569600"/>
            </a:xfrm>
            <a:prstGeom prst="round2DiagRect">
              <a:avLst>
                <a:gd fmla="val 0" name="adj1"/>
                <a:gd fmla="val 17764" name="adj2"/>
              </a:avLst>
            </a:prstGeom>
            <a:solidFill>
              <a:srgbClr val="7CE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p27"/>
            <p:cNvSpPr txBox="1"/>
            <p:nvPr/>
          </p:nvSpPr>
          <p:spPr>
            <a:xfrm>
              <a:off x="1348246" y="1019730"/>
              <a:ext cx="237900" cy="334200"/>
            </a:xfrm>
            <a:prstGeom prst="rect">
              <a:avLst/>
            </a:prstGeom>
            <a:solidFill>
              <a:srgbClr val="7CE74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3</a:t>
              </a:r>
              <a:endParaRPr sz="1500">
                <a:solidFill>
                  <a:srgbClr val="FFFFFF"/>
                </a:solidFill>
                <a:latin typeface="Roboto"/>
                <a:ea typeface="Roboto"/>
                <a:cs typeface="Roboto"/>
                <a:sym typeface="Roboto"/>
              </a:endParaRPr>
            </a:p>
          </p:txBody>
        </p:sp>
        <p:sp>
          <p:nvSpPr>
            <p:cNvPr id="176" name="Google Shape;176;p27"/>
            <p:cNvSpPr txBox="1"/>
            <p:nvPr/>
          </p:nvSpPr>
          <p:spPr>
            <a:xfrm>
              <a:off x="1496688" y="1704627"/>
              <a:ext cx="1451700" cy="512400"/>
            </a:xfrm>
            <a:prstGeom prst="rect">
              <a:avLst/>
            </a:prstGeom>
            <a:solidFill>
              <a:srgbClr val="7CE74F"/>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300">
                <a:solidFill>
                  <a:srgbClr val="FFFFFF"/>
                </a:solidFill>
                <a:latin typeface="Roboto"/>
                <a:ea typeface="Roboto"/>
                <a:cs typeface="Roboto"/>
                <a:sym typeface="Roboto"/>
              </a:endParaRPr>
            </a:p>
          </p:txBody>
        </p:sp>
      </p:grpSp>
      <p:grpSp>
        <p:nvGrpSpPr>
          <p:cNvPr id="177" name="Google Shape;177;p27"/>
          <p:cNvGrpSpPr/>
          <p:nvPr/>
        </p:nvGrpSpPr>
        <p:grpSpPr>
          <a:xfrm>
            <a:off x="5994550" y="4322312"/>
            <a:ext cx="2796335" cy="2127436"/>
            <a:chOff x="1271925" y="2571750"/>
            <a:chExt cx="1944600" cy="1569600"/>
          </a:xfrm>
        </p:grpSpPr>
        <p:sp>
          <p:nvSpPr>
            <p:cNvPr id="178" name="Google Shape;178;p27"/>
            <p:cNvSpPr/>
            <p:nvPr/>
          </p:nvSpPr>
          <p:spPr>
            <a:xfrm flipH="1">
              <a:off x="1271925" y="2571750"/>
              <a:ext cx="1944600" cy="1569600"/>
            </a:xfrm>
            <a:prstGeom prst="round2DiagRect">
              <a:avLst>
                <a:gd fmla="val 0" name="adj1"/>
                <a:gd fmla="val 17764" name="adj2"/>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 name="Google Shape;179;p27"/>
            <p:cNvSpPr txBox="1"/>
            <p:nvPr/>
          </p:nvSpPr>
          <p:spPr>
            <a:xfrm>
              <a:off x="1427523" y="2656402"/>
              <a:ext cx="237900" cy="334200"/>
            </a:xfrm>
            <a:prstGeom prst="rect">
              <a:avLst/>
            </a:prstGeom>
            <a:solidFill>
              <a:srgbClr val="A4C2F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7</a:t>
              </a:r>
              <a:endParaRPr sz="1800">
                <a:solidFill>
                  <a:srgbClr val="FFFFFF"/>
                </a:solidFill>
                <a:latin typeface="Roboto"/>
                <a:ea typeface="Roboto"/>
                <a:cs typeface="Roboto"/>
                <a:sym typeface="Roboto"/>
              </a:endParaRPr>
            </a:p>
          </p:txBody>
        </p:sp>
        <p:sp>
          <p:nvSpPr>
            <p:cNvPr id="180" name="Google Shape;180;p27"/>
            <p:cNvSpPr txBox="1"/>
            <p:nvPr/>
          </p:nvSpPr>
          <p:spPr>
            <a:xfrm>
              <a:off x="1516010" y="3117940"/>
              <a:ext cx="1451700" cy="512400"/>
            </a:xfrm>
            <a:prstGeom prst="rect">
              <a:avLst/>
            </a:prstGeom>
            <a:solidFill>
              <a:srgbClr val="A4C2F4"/>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a:solidFill>
                  <a:srgbClr val="FFFFFF"/>
                </a:solidFill>
                <a:latin typeface="Roboto"/>
                <a:ea typeface="Roboto"/>
                <a:cs typeface="Roboto"/>
                <a:sym typeface="Roboto"/>
              </a:endParaRPr>
            </a:p>
          </p:txBody>
        </p:sp>
      </p:grpSp>
      <p:grpSp>
        <p:nvGrpSpPr>
          <p:cNvPr id="181" name="Google Shape;181;p27"/>
          <p:cNvGrpSpPr/>
          <p:nvPr/>
        </p:nvGrpSpPr>
        <p:grpSpPr>
          <a:xfrm>
            <a:off x="8784028" y="4322312"/>
            <a:ext cx="2796335" cy="2127436"/>
            <a:chOff x="3216519" y="2571750"/>
            <a:chExt cx="1944600" cy="1569600"/>
          </a:xfrm>
        </p:grpSpPr>
        <p:sp>
          <p:nvSpPr>
            <p:cNvPr id="182" name="Google Shape;182;p27"/>
            <p:cNvSpPr/>
            <p:nvPr/>
          </p:nvSpPr>
          <p:spPr>
            <a:xfrm rot="10800000">
              <a:off x="3216519" y="2571750"/>
              <a:ext cx="1944600" cy="1569600"/>
            </a:xfrm>
            <a:prstGeom prst="round2DiagRect">
              <a:avLst>
                <a:gd fmla="val 0" name="adj1"/>
                <a:gd fmla="val 17764" name="adj2"/>
              </a:avLst>
            </a:prstGeom>
            <a:solidFill>
              <a:srgbClr val="7CE7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27"/>
            <p:cNvSpPr txBox="1"/>
            <p:nvPr/>
          </p:nvSpPr>
          <p:spPr>
            <a:xfrm>
              <a:off x="3392004" y="2656402"/>
              <a:ext cx="237900" cy="334200"/>
            </a:xfrm>
            <a:prstGeom prst="rect">
              <a:avLst/>
            </a:prstGeom>
            <a:solidFill>
              <a:srgbClr val="7CE74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800">
                  <a:solidFill>
                    <a:srgbClr val="FFFFFF"/>
                  </a:solidFill>
                  <a:latin typeface="Roboto"/>
                  <a:ea typeface="Roboto"/>
                  <a:cs typeface="Roboto"/>
                  <a:sym typeface="Roboto"/>
                </a:rPr>
                <a:t>8</a:t>
              </a:r>
              <a:endParaRPr sz="1800">
                <a:solidFill>
                  <a:srgbClr val="FFFFFF"/>
                </a:solidFill>
                <a:latin typeface="Roboto"/>
                <a:ea typeface="Roboto"/>
                <a:cs typeface="Roboto"/>
                <a:sym typeface="Roboto"/>
              </a:endParaRPr>
            </a:p>
          </p:txBody>
        </p:sp>
        <p:sp>
          <p:nvSpPr>
            <p:cNvPr id="184" name="Google Shape;184;p27"/>
            <p:cNvSpPr txBox="1"/>
            <p:nvPr/>
          </p:nvSpPr>
          <p:spPr>
            <a:xfrm>
              <a:off x="3461163" y="3117940"/>
              <a:ext cx="1451700" cy="512400"/>
            </a:xfrm>
            <a:prstGeom prst="rect">
              <a:avLst/>
            </a:prstGeom>
            <a:solidFill>
              <a:srgbClr val="7CE74F"/>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a:solidFill>
                  <a:srgbClr val="FFFFFF"/>
                </a:solidFill>
                <a:latin typeface="Roboto"/>
                <a:ea typeface="Roboto"/>
                <a:cs typeface="Roboto"/>
                <a:sym typeface="Roboto"/>
              </a:endParaRPr>
            </a:p>
          </p:txBody>
        </p:sp>
      </p:grpSp>
      <p:grpSp>
        <p:nvGrpSpPr>
          <p:cNvPr id="185" name="Google Shape;185;p27"/>
          <p:cNvGrpSpPr/>
          <p:nvPr/>
        </p:nvGrpSpPr>
        <p:grpSpPr>
          <a:xfrm>
            <a:off x="8547323" y="4108967"/>
            <a:ext cx="480514" cy="452854"/>
            <a:chOff x="3157188" y="909150"/>
            <a:chExt cx="470400" cy="470400"/>
          </a:xfrm>
        </p:grpSpPr>
        <p:sp>
          <p:nvSpPr>
            <p:cNvPr id="186" name="Google Shape;186;p27"/>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27"/>
            <p:cNvSpPr/>
            <p:nvPr/>
          </p:nvSpPr>
          <p:spPr>
            <a:xfrm>
              <a:off x="3243138" y="995100"/>
              <a:ext cx="298500" cy="298500"/>
            </a:xfrm>
            <a:prstGeom prst="mathPlus">
              <a:avLst>
                <a:gd fmla="val 9900" name="adj1"/>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8" name="Google Shape;188;p27"/>
          <p:cNvGrpSpPr/>
          <p:nvPr/>
        </p:nvGrpSpPr>
        <p:grpSpPr>
          <a:xfrm>
            <a:off x="5754343" y="4132807"/>
            <a:ext cx="480514" cy="452854"/>
            <a:chOff x="3157188" y="909150"/>
            <a:chExt cx="470400" cy="470400"/>
          </a:xfrm>
        </p:grpSpPr>
        <p:sp>
          <p:nvSpPr>
            <p:cNvPr id="189" name="Google Shape;189;p27"/>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27"/>
            <p:cNvSpPr/>
            <p:nvPr/>
          </p:nvSpPr>
          <p:spPr>
            <a:xfrm>
              <a:off x="3243138" y="995100"/>
              <a:ext cx="298500" cy="298500"/>
            </a:xfrm>
            <a:prstGeom prst="mathPlus">
              <a:avLst>
                <a:gd fmla="val 9900" name="adj1"/>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1" name="Google Shape;191;p27"/>
          <p:cNvSpPr txBox="1"/>
          <p:nvPr/>
        </p:nvSpPr>
        <p:spPr>
          <a:xfrm>
            <a:off x="3624525" y="2333625"/>
            <a:ext cx="2301000" cy="15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lt1"/>
                </a:solidFill>
                <a:latin typeface="Roboto"/>
                <a:ea typeface="Roboto"/>
                <a:cs typeface="Roboto"/>
                <a:sym typeface="Roboto"/>
              </a:rPr>
              <a:t>MANAGE FOOD MENU</a:t>
            </a:r>
            <a:endParaRPr b="1" u="sng">
              <a:solidFill>
                <a:schemeClr val="lt1"/>
              </a:solidFill>
              <a:latin typeface="Roboto"/>
              <a:ea typeface="Roboto"/>
              <a:cs typeface="Roboto"/>
              <a:sym typeface="Roboto"/>
            </a:endParaRPr>
          </a:p>
          <a:p>
            <a:pPr indent="-317500" lvl="0" marL="457200" rtl="0" algn="l">
              <a:spcBef>
                <a:spcPts val="2100"/>
              </a:spcBef>
              <a:spcAft>
                <a:spcPts val="0"/>
              </a:spcAft>
              <a:buClr>
                <a:schemeClr val="lt1"/>
              </a:buClr>
              <a:buSzPts val="1400"/>
              <a:buFont typeface="Roboto"/>
              <a:buChar char="●"/>
            </a:pPr>
            <a:r>
              <a:rPr b="1" lang="en-US" u="sng">
                <a:solidFill>
                  <a:schemeClr val="lt1"/>
                </a:solidFill>
                <a:latin typeface="Roboto"/>
                <a:ea typeface="Roboto"/>
                <a:cs typeface="Roboto"/>
                <a:sym typeface="Roboto"/>
              </a:rPr>
              <a:t> </a:t>
            </a:r>
            <a:r>
              <a:rPr lang="en-US">
                <a:solidFill>
                  <a:schemeClr val="lt1"/>
                </a:solidFill>
                <a:latin typeface="Roboto"/>
                <a:ea typeface="Roboto"/>
                <a:cs typeface="Roboto"/>
                <a:sym typeface="Roboto"/>
              </a:rPr>
              <a:t>VIEW MENU CATEGORIES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VIEW FOOD</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VIEW FOOD DETAILS</a:t>
            </a:r>
            <a:endParaRPr>
              <a:solidFill>
                <a:schemeClr val="lt1"/>
              </a:solidFill>
              <a:latin typeface="Roboto"/>
              <a:ea typeface="Roboto"/>
              <a:cs typeface="Roboto"/>
              <a:sym typeface="Roboto"/>
            </a:endParaRPr>
          </a:p>
        </p:txBody>
      </p:sp>
      <p:sp>
        <p:nvSpPr>
          <p:cNvPr id="192" name="Google Shape;192;p27"/>
          <p:cNvSpPr txBox="1"/>
          <p:nvPr/>
        </p:nvSpPr>
        <p:spPr>
          <a:xfrm>
            <a:off x="6360197" y="2333625"/>
            <a:ext cx="2187000" cy="19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lt1"/>
                </a:solidFill>
                <a:latin typeface="Roboto"/>
                <a:ea typeface="Roboto"/>
                <a:cs typeface="Roboto"/>
                <a:sym typeface="Roboto"/>
              </a:rPr>
              <a:t>MONITOR CART DATA FOR EACH USER</a:t>
            </a:r>
            <a:endParaRPr b="1" u="sng">
              <a:solidFill>
                <a:schemeClr val="lt1"/>
              </a:solidFill>
              <a:latin typeface="Roboto"/>
              <a:ea typeface="Roboto"/>
              <a:cs typeface="Roboto"/>
              <a:sym typeface="Roboto"/>
            </a:endParaRPr>
          </a:p>
          <a:p>
            <a:pPr indent="-317500" lvl="0" marL="457200" rtl="0" algn="l">
              <a:spcBef>
                <a:spcPts val="2100"/>
              </a:spcBef>
              <a:spcAft>
                <a:spcPts val="0"/>
              </a:spcAft>
              <a:buClr>
                <a:schemeClr val="lt1"/>
              </a:buClr>
              <a:buSzPts val="1400"/>
              <a:buFont typeface="Roboto"/>
              <a:buChar char="●"/>
            </a:pPr>
            <a:r>
              <a:rPr b="1" lang="en-US" u="sng">
                <a:solidFill>
                  <a:schemeClr val="lt1"/>
                </a:solidFill>
                <a:latin typeface="Roboto"/>
                <a:ea typeface="Roboto"/>
                <a:cs typeface="Roboto"/>
                <a:sym typeface="Roboto"/>
              </a:rPr>
              <a:t>VIEW CART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ADD TO CART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UPDATE CART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DELETE CART</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QUICK CART</a:t>
            </a:r>
            <a:endParaRPr>
              <a:solidFill>
                <a:schemeClr val="lt1"/>
              </a:solidFill>
              <a:latin typeface="Roboto"/>
              <a:ea typeface="Roboto"/>
              <a:cs typeface="Roboto"/>
              <a:sym typeface="Roboto"/>
            </a:endParaRPr>
          </a:p>
        </p:txBody>
      </p:sp>
      <p:sp>
        <p:nvSpPr>
          <p:cNvPr id="193" name="Google Shape;193;p27"/>
          <p:cNvSpPr txBox="1"/>
          <p:nvPr/>
        </p:nvSpPr>
        <p:spPr>
          <a:xfrm>
            <a:off x="3624525" y="4561825"/>
            <a:ext cx="2187000" cy="15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lt1"/>
                </a:solidFill>
                <a:latin typeface="Roboto"/>
                <a:ea typeface="Roboto"/>
                <a:cs typeface="Roboto"/>
                <a:sym typeface="Roboto"/>
              </a:rPr>
              <a:t>MANAGE FAVOURITES</a:t>
            </a:r>
            <a:endParaRPr b="1" u="sng">
              <a:solidFill>
                <a:schemeClr val="lt1"/>
              </a:solidFill>
              <a:latin typeface="Roboto"/>
              <a:ea typeface="Roboto"/>
              <a:cs typeface="Roboto"/>
              <a:sym typeface="Roboto"/>
            </a:endParaRPr>
          </a:p>
          <a:p>
            <a:pPr indent="-317500" lvl="0" marL="457200" rtl="0" algn="l">
              <a:spcBef>
                <a:spcPts val="2100"/>
              </a:spcBef>
              <a:spcAft>
                <a:spcPts val="0"/>
              </a:spcAft>
              <a:buClr>
                <a:schemeClr val="lt1"/>
              </a:buClr>
              <a:buSzPts val="1400"/>
              <a:buFont typeface="Roboto"/>
              <a:buChar char="●"/>
            </a:pPr>
            <a:r>
              <a:rPr b="1" lang="en-US" u="sng">
                <a:solidFill>
                  <a:schemeClr val="lt1"/>
                </a:solidFill>
                <a:latin typeface="Roboto"/>
                <a:ea typeface="Roboto"/>
                <a:cs typeface="Roboto"/>
                <a:sym typeface="Roboto"/>
              </a:rPr>
              <a:t> </a:t>
            </a:r>
            <a:r>
              <a:rPr lang="en-US">
                <a:solidFill>
                  <a:schemeClr val="lt1"/>
                </a:solidFill>
                <a:latin typeface="Roboto"/>
                <a:ea typeface="Roboto"/>
                <a:cs typeface="Roboto"/>
                <a:sym typeface="Roboto"/>
              </a:rPr>
              <a:t>ADD TO FAVOURITES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REMOVE FROM FAVOURITES</a:t>
            </a:r>
            <a:endParaRPr>
              <a:solidFill>
                <a:schemeClr val="lt1"/>
              </a:solidFill>
              <a:latin typeface="Roboto"/>
              <a:ea typeface="Roboto"/>
              <a:cs typeface="Roboto"/>
              <a:sym typeface="Roboto"/>
            </a:endParaRPr>
          </a:p>
        </p:txBody>
      </p:sp>
      <p:sp>
        <p:nvSpPr>
          <p:cNvPr id="194" name="Google Shape;194;p27"/>
          <p:cNvSpPr txBox="1"/>
          <p:nvPr/>
        </p:nvSpPr>
        <p:spPr>
          <a:xfrm>
            <a:off x="6413025" y="4481775"/>
            <a:ext cx="19524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lt1"/>
                </a:solidFill>
                <a:latin typeface="Roboto"/>
                <a:ea typeface="Roboto"/>
                <a:cs typeface="Roboto"/>
                <a:sym typeface="Roboto"/>
              </a:rPr>
              <a:t>MANAGE ADMIN</a:t>
            </a:r>
            <a:endParaRPr b="1" u="sng">
              <a:solidFill>
                <a:schemeClr val="lt1"/>
              </a:solidFill>
              <a:latin typeface="Roboto"/>
              <a:ea typeface="Roboto"/>
              <a:cs typeface="Roboto"/>
              <a:sym typeface="Roboto"/>
            </a:endParaRPr>
          </a:p>
          <a:p>
            <a:pPr indent="-317500" lvl="0" marL="457200" rtl="0" algn="l">
              <a:spcBef>
                <a:spcPts val="2100"/>
              </a:spcBef>
              <a:spcAft>
                <a:spcPts val="0"/>
              </a:spcAft>
              <a:buClr>
                <a:schemeClr val="lt1"/>
              </a:buClr>
              <a:buSzPts val="1400"/>
              <a:buFont typeface="Roboto"/>
              <a:buChar char="●"/>
            </a:pPr>
            <a:r>
              <a:rPr b="1" lang="en-US" u="sng">
                <a:solidFill>
                  <a:schemeClr val="lt1"/>
                </a:solidFill>
                <a:latin typeface="Roboto"/>
                <a:ea typeface="Roboto"/>
                <a:cs typeface="Roboto"/>
                <a:sym typeface="Roboto"/>
              </a:rPr>
              <a:t> </a:t>
            </a:r>
            <a:r>
              <a:rPr lang="en-US">
                <a:solidFill>
                  <a:schemeClr val="lt1"/>
                </a:solidFill>
                <a:latin typeface="Roboto"/>
                <a:ea typeface="Roboto"/>
                <a:cs typeface="Roboto"/>
                <a:sym typeface="Roboto"/>
              </a:rPr>
              <a:t>ADMIN SIGN IN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WELCOME PAGE/DASHBOARD</a:t>
            </a:r>
            <a:endParaRPr>
              <a:solidFill>
                <a:schemeClr val="lt1"/>
              </a:solidFill>
              <a:latin typeface="Roboto"/>
              <a:ea typeface="Roboto"/>
              <a:cs typeface="Roboto"/>
              <a:sym typeface="Roboto"/>
            </a:endParaRPr>
          </a:p>
          <a:p>
            <a:pPr indent="0" lvl="0" marL="0" rtl="0" algn="l">
              <a:spcBef>
                <a:spcPts val="2100"/>
              </a:spcBef>
              <a:spcAft>
                <a:spcPts val="2100"/>
              </a:spcAft>
              <a:buNone/>
            </a:pPr>
            <a:br>
              <a:rPr lang="en-US" sz="1200">
                <a:solidFill>
                  <a:schemeClr val="lt1"/>
                </a:solidFill>
                <a:latin typeface="Roboto"/>
                <a:ea typeface="Roboto"/>
                <a:cs typeface="Roboto"/>
                <a:sym typeface="Roboto"/>
              </a:rPr>
            </a:br>
            <a:endParaRPr/>
          </a:p>
        </p:txBody>
      </p:sp>
      <p:sp>
        <p:nvSpPr>
          <p:cNvPr id="195" name="Google Shape;195;p27"/>
          <p:cNvSpPr txBox="1"/>
          <p:nvPr/>
        </p:nvSpPr>
        <p:spPr>
          <a:xfrm>
            <a:off x="9371600" y="4383000"/>
            <a:ext cx="19524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lt1"/>
                </a:solidFill>
                <a:latin typeface="Roboto"/>
                <a:ea typeface="Roboto"/>
                <a:cs typeface="Roboto"/>
                <a:sym typeface="Roboto"/>
              </a:rPr>
              <a:t>MENU MANAGEMENT</a:t>
            </a:r>
            <a:endParaRPr b="1" u="sng">
              <a:solidFill>
                <a:schemeClr val="lt1"/>
              </a:solidFill>
              <a:latin typeface="Roboto"/>
              <a:ea typeface="Roboto"/>
              <a:cs typeface="Roboto"/>
              <a:sym typeface="Roboto"/>
            </a:endParaRPr>
          </a:p>
          <a:p>
            <a:pPr indent="-317500" lvl="0" marL="457200" rtl="0" algn="l">
              <a:spcBef>
                <a:spcPts val="2100"/>
              </a:spcBef>
              <a:spcAft>
                <a:spcPts val="0"/>
              </a:spcAft>
              <a:buClr>
                <a:schemeClr val="lt1"/>
              </a:buClr>
              <a:buSzPts val="1400"/>
              <a:buFont typeface="Roboto"/>
              <a:buChar char="●"/>
            </a:pPr>
            <a:r>
              <a:rPr b="1" lang="en-US" u="sng">
                <a:solidFill>
                  <a:schemeClr val="lt1"/>
                </a:solidFill>
                <a:latin typeface="Roboto"/>
                <a:ea typeface="Roboto"/>
                <a:cs typeface="Roboto"/>
                <a:sym typeface="Roboto"/>
              </a:rPr>
              <a:t>ADD CATEGORY</a:t>
            </a:r>
            <a:endParaRPr b="1" u="sng">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US" u="sng">
                <a:solidFill>
                  <a:schemeClr val="lt1"/>
                </a:solidFill>
                <a:latin typeface="Roboto"/>
                <a:ea typeface="Roboto"/>
                <a:cs typeface="Roboto"/>
                <a:sym typeface="Roboto"/>
              </a:rPr>
              <a:t>ADD FOOD</a:t>
            </a:r>
            <a:endParaRPr b="1" u="sng">
              <a:solidFill>
                <a:schemeClr val="lt1"/>
              </a:solidFill>
              <a:latin typeface="Roboto"/>
              <a:ea typeface="Roboto"/>
              <a:cs typeface="Roboto"/>
              <a:sym typeface="Roboto"/>
            </a:endParaRPr>
          </a:p>
          <a:p>
            <a:pPr indent="0" lvl="0" marL="0" rtl="0" algn="l">
              <a:spcBef>
                <a:spcPts val="2100"/>
              </a:spcBef>
              <a:spcAft>
                <a:spcPts val="0"/>
              </a:spcAft>
              <a:buNone/>
            </a:pPr>
            <a:r>
              <a:t/>
            </a:r>
            <a:endParaRPr b="1" u="sng">
              <a:solidFill>
                <a:schemeClr val="lt1"/>
              </a:solidFill>
              <a:latin typeface="Roboto"/>
              <a:ea typeface="Roboto"/>
              <a:cs typeface="Roboto"/>
              <a:sym typeface="Roboto"/>
            </a:endParaRPr>
          </a:p>
          <a:p>
            <a:pPr indent="0" lvl="0" marL="0" rtl="0" algn="l">
              <a:spcBef>
                <a:spcPts val="2100"/>
              </a:spcBef>
              <a:spcAft>
                <a:spcPts val="2100"/>
              </a:spcAft>
              <a:buNone/>
            </a:pPr>
            <a:br>
              <a:rPr lang="en-US" sz="1200">
                <a:solidFill>
                  <a:schemeClr val="lt1"/>
                </a:solidFill>
                <a:latin typeface="Roboto"/>
                <a:ea typeface="Roboto"/>
                <a:cs typeface="Roboto"/>
                <a:sym typeface="Roboto"/>
              </a:rPr>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p:nvPr/>
        </p:nvSpPr>
        <p:spPr>
          <a:xfrm>
            <a:off x="0" y="0"/>
            <a:ext cx="113919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01" name="Google Shape;201;p28"/>
          <p:cNvSpPr/>
          <p:nvPr/>
        </p:nvSpPr>
        <p:spPr>
          <a:xfrm>
            <a:off x="318727"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02" name="Google Shape;202;p28"/>
          <p:cNvSpPr/>
          <p:nvPr/>
        </p:nvSpPr>
        <p:spPr>
          <a:xfrm>
            <a:off x="454746"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03" name="Google Shape;203;p28"/>
          <p:cNvSpPr/>
          <p:nvPr/>
        </p:nvSpPr>
        <p:spPr>
          <a:xfrm>
            <a:off x="318727"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04" name="Google Shape;204;p28"/>
          <p:cNvSpPr/>
          <p:nvPr/>
        </p:nvSpPr>
        <p:spPr>
          <a:xfrm>
            <a:off x="454746"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05" name="Google Shape;205;p28"/>
          <p:cNvSpPr/>
          <p:nvPr/>
        </p:nvSpPr>
        <p:spPr>
          <a:xfrm>
            <a:off x="590765"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06" name="Google Shape;206;p28"/>
          <p:cNvSpPr/>
          <p:nvPr/>
        </p:nvSpPr>
        <p:spPr>
          <a:xfrm>
            <a:off x="590765"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207" name="Google Shape;207;p28"/>
          <p:cNvCxnSpPr/>
          <p:nvPr/>
        </p:nvCxnSpPr>
        <p:spPr>
          <a:xfrm rot="10800000">
            <a:off x="11850327" y="0"/>
            <a:ext cx="0" cy="4513943"/>
          </a:xfrm>
          <a:prstGeom prst="straightConnector1">
            <a:avLst/>
          </a:prstGeom>
          <a:noFill/>
          <a:ln cap="flat" cmpd="sng" w="9525">
            <a:solidFill>
              <a:srgbClr val="2E2E2E"/>
            </a:solidFill>
            <a:prstDash val="solid"/>
            <a:miter lim="800000"/>
            <a:headEnd len="sm" w="sm" type="none"/>
            <a:tailEnd len="sm" w="sm" type="none"/>
          </a:ln>
        </p:spPr>
      </p:cxnSp>
      <p:sp>
        <p:nvSpPr>
          <p:cNvPr id="208" name="Google Shape;208;p28"/>
          <p:cNvSpPr txBox="1"/>
          <p:nvPr/>
        </p:nvSpPr>
        <p:spPr>
          <a:xfrm rot="-5400000">
            <a:off x="11015462" y="5264748"/>
            <a:ext cx="1669729" cy="34228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cxnSp>
        <p:nvCxnSpPr>
          <p:cNvPr id="209" name="Google Shape;209;p28"/>
          <p:cNvCxnSpPr/>
          <p:nvPr/>
        </p:nvCxnSpPr>
        <p:spPr>
          <a:xfrm rot="10800000">
            <a:off x="318727" y="5163672"/>
            <a:ext cx="0" cy="1694328"/>
          </a:xfrm>
          <a:prstGeom prst="straightConnector1">
            <a:avLst/>
          </a:prstGeom>
          <a:noFill/>
          <a:ln cap="flat" cmpd="sng" w="9525">
            <a:solidFill>
              <a:srgbClr val="2E2E2E"/>
            </a:solidFill>
            <a:prstDash val="solid"/>
            <a:miter lim="800000"/>
            <a:headEnd len="sm" w="sm" type="none"/>
            <a:tailEnd len="sm" w="sm" type="none"/>
          </a:ln>
        </p:spPr>
      </p:cxnSp>
      <p:sp>
        <p:nvSpPr>
          <p:cNvPr id="210" name="Google Shape;210;p28"/>
          <p:cNvSpPr txBox="1"/>
          <p:nvPr/>
        </p:nvSpPr>
        <p:spPr>
          <a:xfrm>
            <a:off x="1353979" y="1758050"/>
            <a:ext cx="33963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2E2E2E"/>
                </a:solidFill>
                <a:latin typeface="Montserrat"/>
                <a:ea typeface="Montserrat"/>
                <a:cs typeface="Montserrat"/>
                <a:sym typeface="Montserrat"/>
              </a:rPr>
              <a:t>GOAL OF THIS SPRINT</a:t>
            </a:r>
            <a:endParaRPr b="1" sz="3200">
              <a:solidFill>
                <a:srgbClr val="2E2E2E"/>
              </a:solidFill>
              <a:latin typeface="Montserrat"/>
              <a:ea typeface="Montserrat"/>
              <a:cs typeface="Montserrat"/>
              <a:sym typeface="Montserrat"/>
            </a:endParaRPr>
          </a:p>
          <a:p>
            <a:pPr indent="0" lvl="0" marL="0" marR="0" rtl="0" algn="l">
              <a:spcBef>
                <a:spcPts val="0"/>
              </a:spcBef>
              <a:spcAft>
                <a:spcPts val="0"/>
              </a:spcAft>
              <a:buNone/>
            </a:pPr>
            <a:r>
              <a:t/>
            </a:r>
            <a:endParaRPr b="1" sz="3200">
              <a:solidFill>
                <a:srgbClr val="2E2E2E"/>
              </a:solidFill>
              <a:latin typeface="Montserrat"/>
              <a:ea typeface="Montserrat"/>
              <a:cs typeface="Montserrat"/>
              <a:sym typeface="Montserrat"/>
            </a:endParaRPr>
          </a:p>
        </p:txBody>
      </p:sp>
      <p:sp>
        <p:nvSpPr>
          <p:cNvPr id="211" name="Google Shape;211;p28"/>
          <p:cNvSpPr txBox="1"/>
          <p:nvPr/>
        </p:nvSpPr>
        <p:spPr>
          <a:xfrm>
            <a:off x="1337125" y="3035622"/>
            <a:ext cx="3396300" cy="26343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50000"/>
              </a:lnSpc>
              <a:spcBef>
                <a:spcPts val="0"/>
              </a:spcBef>
              <a:spcAft>
                <a:spcPts val="0"/>
              </a:spcAft>
              <a:buSzPts val="1400"/>
              <a:buChar char="❖"/>
            </a:pPr>
            <a:r>
              <a:rPr lang="en-US" sz="1200">
                <a:solidFill>
                  <a:srgbClr val="2E2E2E"/>
                </a:solidFill>
                <a:latin typeface="Montserrat"/>
                <a:ea typeface="Montserrat"/>
                <a:cs typeface="Montserrat"/>
                <a:sym typeface="Montserrat"/>
              </a:rPr>
              <a:t>TO COMPLETE WHOLE PROJECT WITH PRE-PLANNED USER STORIES.</a:t>
            </a:r>
            <a:endParaRPr sz="1200">
              <a:solidFill>
                <a:srgbClr val="2E2E2E"/>
              </a:solidFill>
              <a:latin typeface="Montserrat"/>
              <a:ea typeface="Montserrat"/>
              <a:cs typeface="Montserrat"/>
              <a:sym typeface="Montserrat"/>
            </a:endParaRPr>
          </a:p>
          <a:p>
            <a:pPr indent="-304800" lvl="0" marL="457200" marR="0" rtl="0" algn="l">
              <a:lnSpc>
                <a:spcPct val="150000"/>
              </a:lnSpc>
              <a:spcBef>
                <a:spcPts val="0"/>
              </a:spcBef>
              <a:spcAft>
                <a:spcPts val="0"/>
              </a:spcAft>
              <a:buClr>
                <a:srgbClr val="2E2E2E"/>
              </a:buClr>
              <a:buSzPts val="1200"/>
              <a:buFont typeface="Montserrat"/>
              <a:buChar char="❖"/>
            </a:pPr>
            <a:r>
              <a:rPr lang="en-US" sz="1200">
                <a:solidFill>
                  <a:srgbClr val="2E2E2E"/>
                </a:solidFill>
                <a:latin typeface="Montserrat"/>
                <a:ea typeface="Montserrat"/>
                <a:cs typeface="Montserrat"/>
                <a:sym typeface="Montserrat"/>
              </a:rPr>
              <a:t>TO COMPLETE ADMIN SIDE </a:t>
            </a:r>
            <a:endParaRPr sz="1200">
              <a:solidFill>
                <a:srgbClr val="2E2E2E"/>
              </a:solidFill>
              <a:latin typeface="Montserrat"/>
              <a:ea typeface="Montserrat"/>
              <a:cs typeface="Montserrat"/>
              <a:sym typeface="Montserrat"/>
            </a:endParaRPr>
          </a:p>
          <a:p>
            <a:pPr indent="-304800" lvl="0" marL="457200" marR="0" rtl="0" algn="l">
              <a:lnSpc>
                <a:spcPct val="150000"/>
              </a:lnSpc>
              <a:spcBef>
                <a:spcPts val="0"/>
              </a:spcBef>
              <a:spcAft>
                <a:spcPts val="0"/>
              </a:spcAft>
              <a:buClr>
                <a:srgbClr val="2E2E2E"/>
              </a:buClr>
              <a:buSzPts val="1200"/>
              <a:buFont typeface="Montserrat"/>
              <a:buChar char="❖"/>
            </a:pPr>
            <a:r>
              <a:rPr lang="en-US" sz="1200">
                <a:solidFill>
                  <a:srgbClr val="2E2E2E"/>
                </a:solidFill>
                <a:latin typeface="Montserrat"/>
                <a:ea typeface="Montserrat"/>
                <a:cs typeface="Montserrat"/>
                <a:sym typeface="Montserrat"/>
              </a:rPr>
              <a:t>COMPLETE PROJECT WITH IMPROVEMENTS FROM LAST SPRINT</a:t>
            </a:r>
            <a:endParaRPr sz="1200">
              <a:solidFill>
                <a:srgbClr val="2E2E2E"/>
              </a:solidFill>
              <a:latin typeface="Montserrat"/>
              <a:ea typeface="Montserrat"/>
              <a:cs typeface="Montserrat"/>
              <a:sym typeface="Montserrat"/>
            </a:endParaRPr>
          </a:p>
          <a:p>
            <a:pPr indent="-304800" lvl="0" marL="457200" marR="0" rtl="0" algn="l">
              <a:lnSpc>
                <a:spcPct val="150000"/>
              </a:lnSpc>
              <a:spcBef>
                <a:spcPts val="0"/>
              </a:spcBef>
              <a:spcAft>
                <a:spcPts val="0"/>
              </a:spcAft>
              <a:buClr>
                <a:srgbClr val="2E2E2E"/>
              </a:buClr>
              <a:buSzPts val="1200"/>
              <a:buFont typeface="Montserrat"/>
              <a:buChar char="❖"/>
            </a:pPr>
            <a:r>
              <a:rPr lang="en-US" sz="1200">
                <a:solidFill>
                  <a:srgbClr val="2E2E2E"/>
                </a:solidFill>
                <a:latin typeface="Montserrat"/>
                <a:ea typeface="Montserrat"/>
                <a:cs typeface="Montserrat"/>
                <a:sym typeface="Montserrat"/>
              </a:rPr>
              <a:t>ACHIEVE PROJECT COMPLETI</a:t>
            </a:r>
            <a:r>
              <a:rPr lang="en-US" sz="1200">
                <a:solidFill>
                  <a:srgbClr val="2E2E2E"/>
                </a:solidFill>
                <a:latin typeface="Montserrat"/>
                <a:ea typeface="Montserrat"/>
                <a:cs typeface="Montserrat"/>
                <a:sym typeface="Montserrat"/>
              </a:rPr>
              <a:t>ON </a:t>
            </a:r>
            <a:r>
              <a:rPr lang="en-US" sz="1200">
                <a:solidFill>
                  <a:srgbClr val="2E2E2E"/>
                </a:solidFill>
                <a:latin typeface="Montserrat"/>
                <a:ea typeface="Montserrat"/>
                <a:cs typeface="Montserrat"/>
                <a:sym typeface="Montserrat"/>
              </a:rPr>
              <a:t>WITHOUT ANY OBSTACLE</a:t>
            </a:r>
            <a:endParaRPr sz="1200">
              <a:solidFill>
                <a:srgbClr val="2E2E2E"/>
              </a:solidFill>
              <a:latin typeface="Montserrat"/>
              <a:ea typeface="Montserrat"/>
              <a:cs typeface="Montserrat"/>
              <a:sym typeface="Montserrat"/>
            </a:endParaRPr>
          </a:p>
        </p:txBody>
      </p:sp>
      <p:pic>
        <p:nvPicPr>
          <p:cNvPr id="212" name="Google Shape;212;p28"/>
          <p:cNvPicPr preferRelativeResize="0"/>
          <p:nvPr>
            <p:ph idx="2" type="pic"/>
          </p:nvPr>
        </p:nvPicPr>
        <p:blipFill rotWithShape="1">
          <a:blip r:embed="rId3">
            <a:alphaModFix/>
          </a:blip>
          <a:srcRect b="0" l="1406" r="1406" t="0"/>
          <a:stretch/>
        </p:blipFill>
        <p:spPr>
          <a:xfrm>
            <a:off x="6610350" y="0"/>
            <a:ext cx="4444094" cy="6858000"/>
          </a:xfrm>
          <a:prstGeom prst="rect">
            <a:avLst/>
          </a:prstGeom>
          <a:solidFill>
            <a:schemeClr val="lt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218" name="Google Shape;218;p29"/>
          <p:cNvCxnSpPr/>
          <p:nvPr/>
        </p:nvCxnSpPr>
        <p:spPr>
          <a:xfrm rot="10800000">
            <a:off x="318727" y="5163672"/>
            <a:ext cx="0" cy="1694328"/>
          </a:xfrm>
          <a:prstGeom prst="straightConnector1">
            <a:avLst/>
          </a:prstGeom>
          <a:noFill/>
          <a:ln cap="flat" cmpd="sng" w="9525">
            <a:solidFill>
              <a:srgbClr val="7F7F7F"/>
            </a:solidFill>
            <a:prstDash val="solid"/>
            <a:miter lim="800000"/>
            <a:headEnd len="sm" w="sm" type="none"/>
            <a:tailEnd len="sm" w="sm" type="none"/>
          </a:ln>
        </p:spPr>
      </p:cxnSp>
      <p:cxnSp>
        <p:nvCxnSpPr>
          <p:cNvPr id="219" name="Google Shape;219;p29"/>
          <p:cNvCxnSpPr/>
          <p:nvPr/>
        </p:nvCxnSpPr>
        <p:spPr>
          <a:xfrm rot="10800000">
            <a:off x="11850327" y="0"/>
            <a:ext cx="0" cy="4513943"/>
          </a:xfrm>
          <a:prstGeom prst="straightConnector1">
            <a:avLst/>
          </a:prstGeom>
          <a:noFill/>
          <a:ln cap="flat" cmpd="sng" w="9525">
            <a:solidFill>
              <a:srgbClr val="7F7F7F"/>
            </a:solidFill>
            <a:prstDash val="solid"/>
            <a:miter lim="800000"/>
            <a:headEnd len="sm" w="sm" type="none"/>
            <a:tailEnd len="sm" w="sm" type="none"/>
          </a:ln>
        </p:spPr>
      </p:cxnSp>
      <p:sp>
        <p:nvSpPr>
          <p:cNvPr id="220" name="Google Shape;220;p29"/>
          <p:cNvSpPr txBox="1"/>
          <p:nvPr/>
        </p:nvSpPr>
        <p:spPr>
          <a:xfrm rot="-5400000">
            <a:off x="11015462" y="5264748"/>
            <a:ext cx="1669729" cy="34228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221" name="Google Shape;221;p29"/>
          <p:cNvSpPr/>
          <p:nvPr/>
        </p:nvSpPr>
        <p:spPr>
          <a:xfrm>
            <a:off x="318727"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22" name="Google Shape;222;p29"/>
          <p:cNvSpPr/>
          <p:nvPr/>
        </p:nvSpPr>
        <p:spPr>
          <a:xfrm>
            <a:off x="454746"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23" name="Google Shape;223;p29"/>
          <p:cNvSpPr/>
          <p:nvPr/>
        </p:nvSpPr>
        <p:spPr>
          <a:xfrm>
            <a:off x="318727"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24" name="Google Shape;224;p29"/>
          <p:cNvSpPr/>
          <p:nvPr/>
        </p:nvSpPr>
        <p:spPr>
          <a:xfrm>
            <a:off x="454746"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25" name="Google Shape;225;p29"/>
          <p:cNvSpPr/>
          <p:nvPr/>
        </p:nvSpPr>
        <p:spPr>
          <a:xfrm>
            <a:off x="590765" y="221876"/>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26" name="Google Shape;226;p29"/>
          <p:cNvSpPr/>
          <p:nvPr/>
        </p:nvSpPr>
        <p:spPr>
          <a:xfrm>
            <a:off x="590765" y="361157"/>
            <a:ext cx="91354" cy="91354"/>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27" name="Google Shape;227;p29"/>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228" name="Google Shape;228;p29"/>
          <p:cNvSpPr txBox="1"/>
          <p:nvPr/>
        </p:nvSpPr>
        <p:spPr>
          <a:xfrm>
            <a:off x="6392957" y="3324246"/>
            <a:ext cx="3396342" cy="61510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229" name="Google Shape;229;p29"/>
          <p:cNvGrpSpPr/>
          <p:nvPr/>
        </p:nvGrpSpPr>
        <p:grpSpPr>
          <a:xfrm>
            <a:off x="4917900" y="1052875"/>
            <a:ext cx="6294889" cy="1443654"/>
            <a:chOff x="-220674" y="0"/>
            <a:chExt cx="10574314" cy="1517400"/>
          </a:xfrm>
        </p:grpSpPr>
        <p:cxnSp>
          <p:nvCxnSpPr>
            <p:cNvPr id="230" name="Google Shape;230;p29"/>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231" name="Google Shape;231;p29"/>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233" name="Google Shape;233;p29"/>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to</a:t>
              </a:r>
              <a:r>
                <a:rPr lang="en-US" sz="2400">
                  <a:latin typeface="Twentieth Century"/>
                  <a:ea typeface="Twentieth Century"/>
                  <a:cs typeface="Twentieth Century"/>
                  <a:sym typeface="Twentieth Century"/>
                </a:rPr>
                <a:t> REMEMBER TO APP so that i don’t have to Login to App over and over.</a:t>
              </a:r>
              <a:endParaRPr/>
            </a:p>
          </p:txBody>
        </p:sp>
        <p:cxnSp>
          <p:nvCxnSpPr>
            <p:cNvPr id="235" name="Google Shape;235;p29"/>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236" name="Google Shape;236;p29"/>
          <p:cNvGrpSpPr/>
          <p:nvPr/>
        </p:nvGrpSpPr>
        <p:grpSpPr>
          <a:xfrm>
            <a:off x="5031738" y="2616875"/>
            <a:ext cx="6500774" cy="3203262"/>
            <a:chOff x="0" y="14"/>
            <a:chExt cx="8128000" cy="2933927"/>
          </a:xfrm>
        </p:grpSpPr>
        <p:cxnSp>
          <p:nvCxnSpPr>
            <p:cNvPr id="237" name="Google Shape;237;p29"/>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238" name="Google Shape;238;p29"/>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239" name="Google Shape;239;p29"/>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240" name="Google Shape;240;p29"/>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Sign In</a:t>
              </a:r>
              <a:endParaRPr sz="2800">
                <a:solidFill>
                  <a:srgbClr val="000000"/>
                </a:solidFill>
                <a:latin typeface="Twentieth Century"/>
                <a:ea typeface="Twentieth Century"/>
                <a:cs typeface="Twentieth Century"/>
                <a:sym typeface="Twentieth Century"/>
              </a:endParaRPr>
            </a:p>
          </p:txBody>
        </p:sp>
        <p:sp>
          <p:nvSpPr>
            <p:cNvPr id="242" name="Google Shape;242;p29"/>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244" name="Google Shape;244;p29"/>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246" name="Google Shape;246;p29"/>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click </a:t>
              </a:r>
              <a:r>
                <a:rPr lang="en-US" sz="2800">
                  <a:latin typeface="Twentieth Century"/>
                  <a:ea typeface="Twentieth Century"/>
                  <a:cs typeface="Twentieth Century"/>
                  <a:sym typeface="Twentieth Century"/>
                </a:rPr>
                <a:t>on Remember User CheckBox</a:t>
              </a:r>
              <a:endParaRPr/>
            </a:p>
          </p:txBody>
        </p:sp>
        <p:sp>
          <p:nvSpPr>
            <p:cNvPr id="248" name="Google Shape;248;p29"/>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250" name="Google Shape;250;p29"/>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252" name="Google Shape;252;p29"/>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txBox="1"/>
            <p:nvPr/>
          </p:nvSpPr>
          <p:spPr>
            <a:xfrm>
              <a:off x="2113279" y="1909197"/>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remembered to app and not have to login again</a:t>
              </a:r>
              <a:endParaRPr/>
            </a:p>
          </p:txBody>
        </p:sp>
        <p:sp>
          <p:nvSpPr>
            <p:cNvPr id="254" name="Google Shape;254;p29"/>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256" name="Google Shape;256;p29"/>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txBox="1"/>
            <p:nvPr/>
          </p:nvSpPr>
          <p:spPr>
            <a:xfrm rot="10800000">
              <a:off x="100" y="2724841"/>
              <a:ext cx="8127900" cy="2091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258" name="Google Shape;258;p29" title="rememberuser.mp4">
            <a:hlinkClick r:id="rId3"/>
          </p:cNvPr>
          <p:cNvPicPr preferRelativeResize="0"/>
          <p:nvPr/>
        </p:nvPicPr>
        <p:blipFill>
          <a:blip r:embed="rId4">
            <a:alphaModFix/>
          </a:blip>
          <a:stretch>
            <a:fillRect/>
          </a:stretch>
        </p:blipFill>
        <p:spPr>
          <a:xfrm>
            <a:off x="735163" y="0"/>
            <a:ext cx="38576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264" name="Google Shape;264;p30"/>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265" name="Google Shape;265;p30"/>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266" name="Google Shape;266;p30"/>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267" name="Google Shape;267;p30"/>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68" name="Google Shape;268;p30"/>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69" name="Google Shape;269;p30"/>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70" name="Google Shape;270;p30"/>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71" name="Google Shape;271;p30"/>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72" name="Google Shape;272;p30"/>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73" name="Google Shape;273;p30"/>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274" name="Google Shape;274;p30"/>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275" name="Google Shape;275;p30"/>
          <p:cNvGrpSpPr/>
          <p:nvPr/>
        </p:nvGrpSpPr>
        <p:grpSpPr>
          <a:xfrm>
            <a:off x="4917900" y="1052875"/>
            <a:ext cx="6294889" cy="1443654"/>
            <a:chOff x="-220674" y="0"/>
            <a:chExt cx="10574314" cy="1517400"/>
          </a:xfrm>
        </p:grpSpPr>
        <p:cxnSp>
          <p:nvCxnSpPr>
            <p:cNvPr id="276" name="Google Shape;276;p30"/>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277" name="Google Shape;277;p30"/>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279" name="Google Shape;279;p30"/>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to</a:t>
              </a:r>
              <a:r>
                <a:rPr lang="en-US" sz="2400">
                  <a:latin typeface="Twentieth Century"/>
                  <a:ea typeface="Twentieth Century"/>
                  <a:cs typeface="Twentieth Century"/>
                  <a:sym typeface="Twentieth Century"/>
                </a:rPr>
                <a:t> LOGOUT from app so that i no longer remembered on app</a:t>
              </a:r>
              <a:endParaRPr/>
            </a:p>
          </p:txBody>
        </p:sp>
        <p:cxnSp>
          <p:nvCxnSpPr>
            <p:cNvPr id="281" name="Google Shape;281;p30"/>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282" name="Google Shape;282;p30"/>
          <p:cNvGrpSpPr/>
          <p:nvPr/>
        </p:nvGrpSpPr>
        <p:grpSpPr>
          <a:xfrm>
            <a:off x="5031750" y="2616875"/>
            <a:ext cx="6500774" cy="3564428"/>
            <a:chOff x="0" y="14"/>
            <a:chExt cx="8128000" cy="2933927"/>
          </a:xfrm>
        </p:grpSpPr>
        <p:cxnSp>
          <p:nvCxnSpPr>
            <p:cNvPr id="283" name="Google Shape;283;p30"/>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284" name="Google Shape;284;p30"/>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285" name="Google Shape;285;p30"/>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286" name="Google Shape;286;p30"/>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my Dashboard/Menu</a:t>
              </a:r>
              <a:endParaRPr sz="2800">
                <a:solidFill>
                  <a:srgbClr val="000000"/>
                </a:solidFill>
                <a:latin typeface="Twentieth Century"/>
                <a:ea typeface="Twentieth Century"/>
                <a:cs typeface="Twentieth Century"/>
                <a:sym typeface="Twentieth Century"/>
              </a:endParaRPr>
            </a:p>
          </p:txBody>
        </p:sp>
        <p:sp>
          <p:nvSpPr>
            <p:cNvPr id="288" name="Google Shape;288;p30"/>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290" name="Google Shape;290;p30"/>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292" name="Google Shape;292;p30"/>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open drawer and click on Sign out</a:t>
              </a:r>
              <a:endParaRPr/>
            </a:p>
          </p:txBody>
        </p:sp>
        <p:sp>
          <p:nvSpPr>
            <p:cNvPr id="294" name="Google Shape;294;p30"/>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296" name="Google Shape;296;p30"/>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298" name="Google Shape;298;p30"/>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txBox="1"/>
            <p:nvPr/>
          </p:nvSpPr>
          <p:spPr>
            <a:xfrm>
              <a:off x="2113293" y="1909201"/>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no longer remembered to app and have to login again to app.</a:t>
              </a:r>
              <a:endParaRPr/>
            </a:p>
          </p:txBody>
        </p:sp>
        <p:sp>
          <p:nvSpPr>
            <p:cNvPr id="300" name="Google Shape;300;p30"/>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302" name="Google Shape;302;p30"/>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nvSpPr>
          <p:spPr>
            <a:xfrm rot="10800000">
              <a:off x="100" y="2724841"/>
              <a:ext cx="8127900" cy="2091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304" name="Google Shape;304;p30" title="logout.mp4">
            <a:hlinkClick r:id="rId3"/>
          </p:cNvPr>
          <p:cNvPicPr preferRelativeResize="0"/>
          <p:nvPr/>
        </p:nvPicPr>
        <p:blipFill>
          <a:blip r:embed="rId4">
            <a:alphaModFix/>
          </a:blip>
          <a:stretch>
            <a:fillRect/>
          </a:stretch>
        </p:blipFill>
        <p:spPr>
          <a:xfrm>
            <a:off x="879300" y="0"/>
            <a:ext cx="3849601"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310" name="Google Shape;310;p31"/>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311" name="Google Shape;311;p31"/>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312" name="Google Shape;312;p31"/>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313" name="Google Shape;313;p31"/>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14" name="Google Shape;314;p31"/>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15" name="Google Shape;315;p31"/>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16" name="Google Shape;316;p31"/>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17" name="Google Shape;317;p31"/>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18" name="Google Shape;318;p31"/>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19" name="Google Shape;319;p31"/>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320" name="Google Shape;320;p31"/>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321" name="Google Shape;321;p31"/>
          <p:cNvGrpSpPr/>
          <p:nvPr/>
        </p:nvGrpSpPr>
        <p:grpSpPr>
          <a:xfrm>
            <a:off x="4917900" y="1052875"/>
            <a:ext cx="6294889" cy="1443654"/>
            <a:chOff x="-220674" y="0"/>
            <a:chExt cx="10574314" cy="1517400"/>
          </a:xfrm>
        </p:grpSpPr>
        <p:cxnSp>
          <p:nvCxnSpPr>
            <p:cNvPr id="322" name="Google Shape;322;p31"/>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23" name="Google Shape;323;p31"/>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325" name="Google Shape;325;p31"/>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to</a:t>
              </a:r>
              <a:r>
                <a:rPr lang="en-US" sz="2400">
                  <a:latin typeface="Twentieth Century"/>
                  <a:ea typeface="Twentieth Century"/>
                  <a:cs typeface="Twentieth Century"/>
                  <a:sym typeface="Twentieth Century"/>
                </a:rPr>
                <a:t> see details of food so that i can see their price description. </a:t>
              </a:r>
              <a:endParaRPr/>
            </a:p>
          </p:txBody>
        </p:sp>
        <p:cxnSp>
          <p:nvCxnSpPr>
            <p:cNvPr id="327" name="Google Shape;327;p31"/>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328" name="Google Shape;328;p31"/>
          <p:cNvGrpSpPr/>
          <p:nvPr/>
        </p:nvGrpSpPr>
        <p:grpSpPr>
          <a:xfrm>
            <a:off x="5031750" y="2616875"/>
            <a:ext cx="6500775" cy="3564428"/>
            <a:chOff x="0" y="14"/>
            <a:chExt cx="8128001" cy="2933927"/>
          </a:xfrm>
        </p:grpSpPr>
        <p:cxnSp>
          <p:nvCxnSpPr>
            <p:cNvPr id="329" name="Google Shape;329;p31"/>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330" name="Google Shape;330;p31"/>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331" name="Google Shape;331;p31"/>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332" name="Google Shape;332;p31"/>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my Menu and click on particular food category</a:t>
              </a:r>
              <a:endParaRPr sz="2800">
                <a:solidFill>
                  <a:srgbClr val="000000"/>
                </a:solidFill>
                <a:latin typeface="Twentieth Century"/>
                <a:ea typeface="Twentieth Century"/>
                <a:cs typeface="Twentieth Century"/>
                <a:sym typeface="Twentieth Century"/>
              </a:endParaRPr>
            </a:p>
          </p:txBody>
        </p:sp>
        <p:sp>
          <p:nvSpPr>
            <p:cNvPr id="334" name="Google Shape;334;p31"/>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336" name="Google Shape;336;p31"/>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338" name="Google Shape;338;p31"/>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click on particular food item</a:t>
              </a:r>
              <a:endParaRPr/>
            </a:p>
          </p:txBody>
        </p:sp>
        <p:sp>
          <p:nvSpPr>
            <p:cNvPr id="340" name="Google Shape;340;p31"/>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342" name="Google Shape;342;p31"/>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344" name="Google Shape;344;p31"/>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txBox="1"/>
            <p:nvPr/>
          </p:nvSpPr>
          <p:spPr>
            <a:xfrm>
              <a:off x="2113293" y="1909201"/>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can see details of food with price and description.</a:t>
              </a:r>
              <a:endParaRPr/>
            </a:p>
          </p:txBody>
        </p:sp>
        <p:sp>
          <p:nvSpPr>
            <p:cNvPr id="346" name="Google Shape;346;p31"/>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348" name="Google Shape;348;p31"/>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350" name="Google Shape;350;p31"/>
          <p:cNvPicPr preferRelativeResize="0"/>
          <p:nvPr/>
        </p:nvPicPr>
        <p:blipFill>
          <a:blip r:embed="rId3">
            <a:alphaModFix/>
          </a:blip>
          <a:stretch>
            <a:fillRect/>
          </a:stretch>
        </p:blipFill>
        <p:spPr>
          <a:xfrm>
            <a:off x="735251" y="0"/>
            <a:ext cx="4182651"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356" name="Google Shape;356;p32"/>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357" name="Google Shape;357;p32"/>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358" name="Google Shape;358;p32"/>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359" name="Google Shape;359;p32"/>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60" name="Google Shape;360;p32"/>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61" name="Google Shape;361;p32"/>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62" name="Google Shape;362;p32"/>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63" name="Google Shape;363;p32"/>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64" name="Google Shape;364;p32"/>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65" name="Google Shape;365;p32"/>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366" name="Google Shape;366;p32"/>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367" name="Google Shape;367;p32"/>
          <p:cNvGrpSpPr/>
          <p:nvPr/>
        </p:nvGrpSpPr>
        <p:grpSpPr>
          <a:xfrm>
            <a:off x="4917900" y="1052875"/>
            <a:ext cx="6294889" cy="1443654"/>
            <a:chOff x="-220674" y="0"/>
            <a:chExt cx="10574314" cy="1517400"/>
          </a:xfrm>
        </p:grpSpPr>
        <p:cxnSp>
          <p:nvCxnSpPr>
            <p:cNvPr id="368" name="Google Shape;368;p32"/>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369" name="Google Shape;369;p32"/>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371" name="Google Shape;371;p32"/>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a:t>
              </a:r>
              <a:r>
                <a:rPr lang="en-US" sz="2400">
                  <a:latin typeface="Twentieth Century"/>
                  <a:ea typeface="Twentieth Century"/>
                  <a:cs typeface="Twentieth Century"/>
                  <a:sym typeface="Twentieth Century"/>
                </a:rPr>
                <a:t>o save food items with particular quantity to cart so that i can place my order.</a:t>
              </a:r>
              <a:endParaRPr/>
            </a:p>
          </p:txBody>
        </p:sp>
        <p:cxnSp>
          <p:nvCxnSpPr>
            <p:cNvPr id="373" name="Google Shape;373;p32"/>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374" name="Google Shape;374;p32"/>
          <p:cNvGrpSpPr/>
          <p:nvPr/>
        </p:nvGrpSpPr>
        <p:grpSpPr>
          <a:xfrm>
            <a:off x="5031750" y="2616875"/>
            <a:ext cx="6500775" cy="3564428"/>
            <a:chOff x="0" y="14"/>
            <a:chExt cx="8128001" cy="2933927"/>
          </a:xfrm>
        </p:grpSpPr>
        <p:cxnSp>
          <p:nvCxnSpPr>
            <p:cNvPr id="375" name="Google Shape;375;p32"/>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376" name="Google Shape;376;p32"/>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377" name="Google Shape;377;p32"/>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378" name="Google Shape;378;p32"/>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my food details</a:t>
              </a:r>
              <a:endParaRPr sz="2800">
                <a:solidFill>
                  <a:srgbClr val="000000"/>
                </a:solidFill>
                <a:latin typeface="Twentieth Century"/>
                <a:ea typeface="Twentieth Century"/>
                <a:cs typeface="Twentieth Century"/>
                <a:sym typeface="Twentieth Century"/>
              </a:endParaRPr>
            </a:p>
          </p:txBody>
        </p:sp>
        <p:sp>
          <p:nvSpPr>
            <p:cNvPr id="380" name="Google Shape;380;p32"/>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382" name="Google Shape;382;p32"/>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384" name="Google Shape;384;p32"/>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click on cart icon and change quantity </a:t>
              </a:r>
              <a:endParaRPr/>
            </a:p>
          </p:txBody>
        </p:sp>
        <p:sp>
          <p:nvSpPr>
            <p:cNvPr id="386" name="Google Shape;386;p32"/>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388" name="Google Shape;388;p32"/>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390" name="Google Shape;390;p32"/>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txBox="1"/>
            <p:nvPr/>
          </p:nvSpPr>
          <p:spPr>
            <a:xfrm>
              <a:off x="2113293" y="1909201"/>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food item is added to cart</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392" name="Google Shape;392;p32"/>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394" name="Google Shape;394;p32"/>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396" name="Google Shape;396;p32" title="add to cart.mp4">
            <a:hlinkClick r:id="rId3"/>
          </p:cNvPr>
          <p:cNvPicPr preferRelativeResize="0"/>
          <p:nvPr/>
        </p:nvPicPr>
        <p:blipFill>
          <a:blip r:embed="rId4">
            <a:alphaModFix/>
          </a:blip>
          <a:stretch>
            <a:fillRect/>
          </a:stretch>
        </p:blipFill>
        <p:spPr>
          <a:xfrm>
            <a:off x="871263" y="0"/>
            <a:ext cx="38576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3"/>
          <p:cNvSpPr/>
          <p:nvPr/>
        </p:nvSpPr>
        <p:spPr>
          <a:xfrm>
            <a:off x="-3625" y="0"/>
            <a:ext cx="12192000" cy="6858000"/>
          </a:xfrm>
          <a:prstGeom prst="rect">
            <a:avLst/>
          </a:prstGeom>
          <a:solidFill>
            <a:srgbClr val="FEF1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cxnSp>
        <p:nvCxnSpPr>
          <p:cNvPr id="402" name="Google Shape;402;p33"/>
          <p:cNvCxnSpPr/>
          <p:nvPr/>
        </p:nvCxnSpPr>
        <p:spPr>
          <a:xfrm rot="10800000">
            <a:off x="318727" y="5163600"/>
            <a:ext cx="0" cy="1694400"/>
          </a:xfrm>
          <a:prstGeom prst="straightConnector1">
            <a:avLst/>
          </a:prstGeom>
          <a:noFill/>
          <a:ln cap="flat" cmpd="sng" w="9525">
            <a:solidFill>
              <a:srgbClr val="7F7F7F"/>
            </a:solidFill>
            <a:prstDash val="solid"/>
            <a:miter lim="800000"/>
            <a:headEnd len="sm" w="sm" type="none"/>
            <a:tailEnd len="sm" w="sm" type="none"/>
          </a:ln>
        </p:spPr>
      </p:cxnSp>
      <p:cxnSp>
        <p:nvCxnSpPr>
          <p:cNvPr id="403" name="Google Shape;403;p33"/>
          <p:cNvCxnSpPr/>
          <p:nvPr/>
        </p:nvCxnSpPr>
        <p:spPr>
          <a:xfrm rot="10800000">
            <a:off x="11850327" y="143"/>
            <a:ext cx="0" cy="4513800"/>
          </a:xfrm>
          <a:prstGeom prst="straightConnector1">
            <a:avLst/>
          </a:prstGeom>
          <a:noFill/>
          <a:ln cap="flat" cmpd="sng" w="9525">
            <a:solidFill>
              <a:srgbClr val="7F7F7F"/>
            </a:solidFill>
            <a:prstDash val="solid"/>
            <a:miter lim="800000"/>
            <a:headEnd len="sm" w="sm" type="none"/>
            <a:tailEnd len="sm" w="sm" type="none"/>
          </a:ln>
        </p:spPr>
      </p:cxnSp>
      <p:sp>
        <p:nvSpPr>
          <p:cNvPr id="404" name="Google Shape;404;p33"/>
          <p:cNvSpPr txBox="1"/>
          <p:nvPr/>
        </p:nvSpPr>
        <p:spPr>
          <a:xfrm rot="-5400000">
            <a:off x="11015432" y="5264707"/>
            <a:ext cx="1669800" cy="34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E2E2E"/>
                </a:solidFill>
                <a:latin typeface="Montserrat"/>
                <a:ea typeface="Montserrat"/>
                <a:cs typeface="Montserrat"/>
                <a:sym typeface="Montserrat"/>
              </a:rPr>
              <a:t>FOOD LOVE</a:t>
            </a:r>
            <a:endParaRPr/>
          </a:p>
        </p:txBody>
      </p:sp>
      <p:sp>
        <p:nvSpPr>
          <p:cNvPr id="405" name="Google Shape;405;p33"/>
          <p:cNvSpPr/>
          <p:nvPr/>
        </p:nvSpPr>
        <p:spPr>
          <a:xfrm>
            <a:off x="318727"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06" name="Google Shape;406;p33"/>
          <p:cNvSpPr/>
          <p:nvPr/>
        </p:nvSpPr>
        <p:spPr>
          <a:xfrm>
            <a:off x="454746"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07" name="Google Shape;407;p33"/>
          <p:cNvSpPr/>
          <p:nvPr/>
        </p:nvSpPr>
        <p:spPr>
          <a:xfrm>
            <a:off x="318727"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08" name="Google Shape;408;p33"/>
          <p:cNvSpPr/>
          <p:nvPr/>
        </p:nvSpPr>
        <p:spPr>
          <a:xfrm>
            <a:off x="454746"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09" name="Google Shape;409;p33"/>
          <p:cNvSpPr/>
          <p:nvPr/>
        </p:nvSpPr>
        <p:spPr>
          <a:xfrm>
            <a:off x="590765" y="221876"/>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10" name="Google Shape;410;p33"/>
          <p:cNvSpPr/>
          <p:nvPr/>
        </p:nvSpPr>
        <p:spPr>
          <a:xfrm>
            <a:off x="590765" y="361157"/>
            <a:ext cx="91500" cy="91500"/>
          </a:xfrm>
          <a:prstGeom prst="ellipse">
            <a:avLst/>
          </a:prstGeom>
          <a:solidFill>
            <a:srgbClr val="2E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411" name="Google Shape;411;p33"/>
          <p:cNvSpPr txBox="1"/>
          <p:nvPr/>
        </p:nvSpPr>
        <p:spPr>
          <a:xfrm>
            <a:off x="6009875" y="221875"/>
            <a:ext cx="4830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t>FINAL SPRINT USER STORIES</a:t>
            </a:r>
            <a:endParaRPr b="1" sz="2400"/>
          </a:p>
        </p:txBody>
      </p:sp>
      <p:sp>
        <p:nvSpPr>
          <p:cNvPr id="412" name="Google Shape;412;p33"/>
          <p:cNvSpPr txBox="1"/>
          <p:nvPr/>
        </p:nvSpPr>
        <p:spPr>
          <a:xfrm>
            <a:off x="6392957" y="3324246"/>
            <a:ext cx="3396300" cy="61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grpSp>
        <p:nvGrpSpPr>
          <p:cNvPr id="413" name="Google Shape;413;p33"/>
          <p:cNvGrpSpPr/>
          <p:nvPr/>
        </p:nvGrpSpPr>
        <p:grpSpPr>
          <a:xfrm>
            <a:off x="4917900" y="1052875"/>
            <a:ext cx="6294889" cy="1443654"/>
            <a:chOff x="-220674" y="0"/>
            <a:chExt cx="10574314" cy="1517400"/>
          </a:xfrm>
        </p:grpSpPr>
        <p:cxnSp>
          <p:nvCxnSpPr>
            <p:cNvPr id="414" name="Google Shape;414;p33"/>
            <p:cNvCxnSpPr/>
            <p:nvPr/>
          </p:nvCxnSpPr>
          <p:spPr>
            <a:xfrm>
              <a:off x="0" y="0"/>
              <a:ext cx="10353600" cy="0"/>
            </a:xfrm>
            <a:prstGeom prst="straightConnector1">
              <a:avLst/>
            </a:prstGeom>
            <a:solidFill>
              <a:srgbClr val="2CA3EE"/>
            </a:solidFill>
            <a:ln cap="flat" cmpd="sng" w="15875">
              <a:solidFill>
                <a:srgbClr val="2CA3EE"/>
              </a:solidFill>
              <a:prstDash val="solid"/>
              <a:round/>
              <a:headEnd len="sm" w="sm" type="none"/>
              <a:tailEnd len="sm" w="sm" type="none"/>
            </a:ln>
          </p:spPr>
        </p:cxnSp>
        <p:sp>
          <p:nvSpPr>
            <p:cNvPr id="415" name="Google Shape;415;p33"/>
            <p:cNvSpPr/>
            <p:nvPr/>
          </p:nvSpPr>
          <p:spPr>
            <a:xfrm>
              <a:off x="0" y="0"/>
              <a:ext cx="2070600" cy="151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txBox="1"/>
            <p:nvPr/>
          </p:nvSpPr>
          <p:spPr>
            <a:xfrm>
              <a:off x="-220674" y="0"/>
              <a:ext cx="2291400" cy="151740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Twentieth Century"/>
                <a:buNone/>
              </a:pPr>
              <a:r>
                <a:rPr lang="en-US" sz="1900">
                  <a:solidFill>
                    <a:srgbClr val="000000"/>
                  </a:solidFill>
                  <a:latin typeface="Twentieth Century"/>
                  <a:ea typeface="Twentieth Century"/>
                  <a:cs typeface="Twentieth Century"/>
                  <a:sym typeface="Twentieth Century"/>
                </a:rPr>
                <a:t>As a User</a:t>
              </a:r>
              <a:r>
                <a:rPr lang="en-US" sz="2100">
                  <a:solidFill>
                    <a:srgbClr val="000000"/>
                  </a:solidFill>
                  <a:latin typeface="Twentieth Century"/>
                  <a:ea typeface="Twentieth Century"/>
                  <a:cs typeface="Twentieth Century"/>
                  <a:sym typeface="Twentieth Century"/>
                </a:rPr>
                <a:t> </a:t>
              </a:r>
              <a:r>
                <a:rPr lang="en-US" sz="2900">
                  <a:solidFill>
                    <a:srgbClr val="000000"/>
                  </a:solidFill>
                  <a:latin typeface="Twentieth Century"/>
                  <a:ea typeface="Twentieth Century"/>
                  <a:cs typeface="Twentieth Century"/>
                  <a:sym typeface="Twentieth Century"/>
                </a:rPr>
                <a:t>:</a:t>
              </a:r>
              <a:r>
                <a:rPr lang="en-US" sz="4400">
                  <a:solidFill>
                    <a:srgbClr val="000000"/>
                  </a:solidFill>
                  <a:latin typeface="Twentieth Century"/>
                  <a:ea typeface="Twentieth Century"/>
                  <a:cs typeface="Twentieth Century"/>
                  <a:sym typeface="Twentieth Century"/>
                </a:rPr>
                <a:t> </a:t>
              </a:r>
              <a:endParaRPr/>
            </a:p>
          </p:txBody>
        </p:sp>
        <p:sp>
          <p:nvSpPr>
            <p:cNvPr id="417" name="Google Shape;417;p33"/>
            <p:cNvSpPr/>
            <p:nvPr/>
          </p:nvSpPr>
          <p:spPr>
            <a:xfrm>
              <a:off x="2226040" y="75876"/>
              <a:ext cx="8127600" cy="4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txBox="1"/>
            <p:nvPr/>
          </p:nvSpPr>
          <p:spPr>
            <a:xfrm>
              <a:off x="2226033" y="226008"/>
              <a:ext cx="8127600" cy="87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Twentieth Century"/>
                <a:buNone/>
              </a:pPr>
              <a:r>
                <a:rPr lang="en-US" sz="2400">
                  <a:solidFill>
                    <a:srgbClr val="000000"/>
                  </a:solidFill>
                  <a:latin typeface="Twentieth Century"/>
                  <a:ea typeface="Twentieth Century"/>
                  <a:cs typeface="Twentieth Century"/>
                  <a:sym typeface="Twentieth Century"/>
                </a:rPr>
                <a:t>I want t</a:t>
              </a:r>
              <a:r>
                <a:rPr lang="en-US" sz="2400">
                  <a:latin typeface="Twentieth Century"/>
                  <a:ea typeface="Twentieth Century"/>
                  <a:cs typeface="Twentieth Century"/>
                  <a:sym typeface="Twentieth Century"/>
                </a:rPr>
                <a:t>o view my cart so that i can place my order</a:t>
              </a:r>
              <a:endParaRPr/>
            </a:p>
          </p:txBody>
        </p:sp>
        <p:cxnSp>
          <p:nvCxnSpPr>
            <p:cNvPr id="419" name="Google Shape;419;p33"/>
            <p:cNvCxnSpPr/>
            <p:nvPr/>
          </p:nvCxnSpPr>
          <p:spPr>
            <a:xfrm>
              <a:off x="2070609" y="1517387"/>
              <a:ext cx="8283000" cy="0"/>
            </a:xfrm>
            <a:prstGeom prst="straightConnector1">
              <a:avLst/>
            </a:prstGeom>
            <a:solidFill>
              <a:srgbClr val="2CA3EE"/>
            </a:solidFill>
            <a:ln cap="flat" cmpd="sng" w="15875">
              <a:solidFill>
                <a:srgbClr val="BBD6F6"/>
              </a:solidFill>
              <a:prstDash val="solid"/>
              <a:round/>
              <a:headEnd len="sm" w="sm" type="none"/>
              <a:tailEnd len="sm" w="sm" type="none"/>
            </a:ln>
          </p:spPr>
        </p:cxnSp>
      </p:grpSp>
      <p:grpSp>
        <p:nvGrpSpPr>
          <p:cNvPr id="420" name="Google Shape;420;p33"/>
          <p:cNvGrpSpPr/>
          <p:nvPr/>
        </p:nvGrpSpPr>
        <p:grpSpPr>
          <a:xfrm>
            <a:off x="5031750" y="2616875"/>
            <a:ext cx="6500775" cy="3564428"/>
            <a:chOff x="0" y="14"/>
            <a:chExt cx="8128001" cy="2933927"/>
          </a:xfrm>
        </p:grpSpPr>
        <p:cxnSp>
          <p:nvCxnSpPr>
            <p:cNvPr id="421" name="Google Shape;421;p33"/>
            <p:cNvCxnSpPr/>
            <p:nvPr/>
          </p:nvCxnSpPr>
          <p:spPr>
            <a:xfrm>
              <a:off x="0" y="2724740"/>
              <a:ext cx="8127900" cy="0"/>
            </a:xfrm>
            <a:prstGeom prst="straightConnector1">
              <a:avLst/>
            </a:prstGeom>
            <a:noFill/>
            <a:ln cap="flat" cmpd="sng" w="15875">
              <a:solidFill>
                <a:srgbClr val="2281BC"/>
              </a:solidFill>
              <a:prstDash val="solid"/>
              <a:round/>
              <a:headEnd len="sm" w="sm" type="none"/>
              <a:tailEnd len="sm" w="sm" type="none"/>
            </a:ln>
          </p:spPr>
        </p:cxnSp>
        <p:cxnSp>
          <p:nvCxnSpPr>
            <p:cNvPr id="422" name="Google Shape;422;p33"/>
            <p:cNvCxnSpPr/>
            <p:nvPr/>
          </p:nvCxnSpPr>
          <p:spPr>
            <a:xfrm>
              <a:off x="0" y="1797425"/>
              <a:ext cx="8127900" cy="0"/>
            </a:xfrm>
            <a:prstGeom prst="straightConnector1">
              <a:avLst/>
            </a:prstGeom>
            <a:noFill/>
            <a:ln cap="flat" cmpd="sng" w="15875">
              <a:solidFill>
                <a:srgbClr val="2281BC"/>
              </a:solidFill>
              <a:prstDash val="solid"/>
              <a:round/>
              <a:headEnd len="sm" w="sm" type="none"/>
              <a:tailEnd len="sm" w="sm" type="none"/>
            </a:ln>
          </p:spPr>
        </p:cxnSp>
        <p:cxnSp>
          <p:nvCxnSpPr>
            <p:cNvPr id="423" name="Google Shape;423;p33"/>
            <p:cNvCxnSpPr/>
            <p:nvPr/>
          </p:nvCxnSpPr>
          <p:spPr>
            <a:xfrm>
              <a:off x="0" y="815557"/>
              <a:ext cx="8127900" cy="0"/>
            </a:xfrm>
            <a:prstGeom prst="straightConnector1">
              <a:avLst/>
            </a:prstGeom>
            <a:noFill/>
            <a:ln cap="flat" cmpd="sng" w="15875">
              <a:solidFill>
                <a:srgbClr val="2281BC"/>
              </a:solidFill>
              <a:prstDash val="solid"/>
              <a:round/>
              <a:headEnd len="sm" w="sm" type="none"/>
              <a:tailEnd len="sm" w="sm" type="none"/>
            </a:ln>
          </p:spPr>
        </p:cxnSp>
        <p:sp>
          <p:nvSpPr>
            <p:cNvPr id="424" name="Google Shape;424;p33"/>
            <p:cNvSpPr/>
            <p:nvPr/>
          </p:nvSpPr>
          <p:spPr>
            <a:xfrm>
              <a:off x="2113279" y="14"/>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txBox="1"/>
            <p:nvPr/>
          </p:nvSpPr>
          <p:spPr>
            <a:xfrm>
              <a:off x="2113279" y="14"/>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am On my menu page</a:t>
              </a:r>
              <a:endParaRPr sz="2800">
                <a:solidFill>
                  <a:srgbClr val="000000"/>
                </a:solidFill>
                <a:latin typeface="Twentieth Century"/>
                <a:ea typeface="Twentieth Century"/>
                <a:cs typeface="Twentieth Century"/>
                <a:sym typeface="Twentieth Century"/>
              </a:endParaRPr>
            </a:p>
          </p:txBody>
        </p:sp>
        <p:sp>
          <p:nvSpPr>
            <p:cNvPr id="426" name="Google Shape;426;p33"/>
            <p:cNvSpPr/>
            <p:nvPr/>
          </p:nvSpPr>
          <p:spPr>
            <a:xfrm>
              <a:off x="0" y="14"/>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txBox="1"/>
            <p:nvPr/>
          </p:nvSpPr>
          <p:spPr>
            <a:xfrm>
              <a:off x="39806" y="39833"/>
              <a:ext cx="2033700" cy="7041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Given</a:t>
              </a:r>
              <a:endParaRPr/>
            </a:p>
          </p:txBody>
        </p:sp>
        <p:sp>
          <p:nvSpPr>
            <p:cNvPr id="428" name="Google Shape;428;p33"/>
            <p:cNvSpPr/>
            <p:nvPr/>
          </p:nvSpPr>
          <p:spPr>
            <a:xfrm flipH="1" rot="10800000">
              <a:off x="0" y="815704"/>
              <a:ext cx="8127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txBox="1"/>
            <p:nvPr/>
          </p:nvSpPr>
          <p:spPr>
            <a:xfrm rot="10800000">
              <a:off x="100" y="815704"/>
              <a:ext cx="8127900" cy="125400"/>
            </a:xfrm>
            <a:prstGeom prst="rect">
              <a:avLst/>
            </a:prstGeom>
            <a:noFill/>
            <a:ln>
              <a:noFill/>
            </a:ln>
          </p:spPr>
          <p:txBody>
            <a:bodyPr anchorCtr="0" anchor="t" bIns="17125" lIns="17125" spcFirstLastPara="1" rIns="17125" wrap="square" tIns="17125">
              <a:noAutofit/>
            </a:bodyPr>
            <a:lstStyle/>
            <a:p>
              <a:pPr indent="-12700" lvl="1" marL="57150" marR="0" rtl="0" algn="l">
                <a:lnSpc>
                  <a:spcPct val="90000"/>
                </a:lnSpc>
                <a:spcBef>
                  <a:spcPts val="0"/>
                </a:spcBef>
                <a:spcAft>
                  <a:spcPts val="0"/>
                </a:spcAft>
                <a:buClr>
                  <a:srgbClr val="000000"/>
                </a:buClr>
                <a:buSzPts val="700"/>
                <a:buFont typeface="Twentieth Century"/>
                <a:buNone/>
              </a:pPr>
              <a:r>
                <a:t/>
              </a:r>
              <a:endParaRPr b="0" i="0" sz="700" u="none" cap="none" strike="noStrike">
                <a:solidFill>
                  <a:srgbClr val="000000"/>
                </a:solidFill>
                <a:latin typeface="Twentieth Century"/>
                <a:ea typeface="Twentieth Century"/>
                <a:cs typeface="Twentieth Century"/>
                <a:sym typeface="Twentieth Century"/>
              </a:endParaRPr>
            </a:p>
          </p:txBody>
        </p:sp>
        <p:sp>
          <p:nvSpPr>
            <p:cNvPr id="430" name="Google Shape;430;p33"/>
            <p:cNvSpPr/>
            <p:nvPr/>
          </p:nvSpPr>
          <p:spPr>
            <a:xfrm>
              <a:off x="2113279" y="981881"/>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txBox="1"/>
            <p:nvPr/>
          </p:nvSpPr>
          <p:spPr>
            <a:xfrm>
              <a:off x="2113279" y="981881"/>
              <a:ext cx="6014700" cy="8154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solidFill>
                    <a:srgbClr val="000000"/>
                  </a:solidFill>
                  <a:latin typeface="Twentieth Century"/>
                  <a:ea typeface="Twentieth Century"/>
                  <a:cs typeface="Twentieth Century"/>
                  <a:sym typeface="Twentieth Century"/>
                </a:rPr>
                <a:t>I </a:t>
              </a:r>
              <a:r>
                <a:rPr lang="en-US" sz="2800">
                  <a:latin typeface="Twentieth Century"/>
                  <a:ea typeface="Twentieth Century"/>
                  <a:cs typeface="Twentieth Century"/>
                  <a:sym typeface="Twentieth Century"/>
                </a:rPr>
                <a:t>click on floating cart icon  </a:t>
              </a:r>
              <a:endParaRPr/>
            </a:p>
          </p:txBody>
        </p:sp>
        <p:sp>
          <p:nvSpPr>
            <p:cNvPr id="432" name="Google Shape;432;p33"/>
            <p:cNvSpPr/>
            <p:nvPr/>
          </p:nvSpPr>
          <p:spPr>
            <a:xfrm>
              <a:off x="0" y="981881"/>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txBox="1"/>
            <p:nvPr/>
          </p:nvSpPr>
          <p:spPr>
            <a:xfrm>
              <a:off x="39819" y="1021700"/>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When</a:t>
              </a:r>
              <a:endParaRPr/>
            </a:p>
          </p:txBody>
        </p:sp>
        <p:sp>
          <p:nvSpPr>
            <p:cNvPr id="434" name="Google Shape;434;p33"/>
            <p:cNvSpPr/>
            <p:nvPr/>
          </p:nvSpPr>
          <p:spPr>
            <a:xfrm flipH="1" rot="10800000">
              <a:off x="0" y="1797320"/>
              <a:ext cx="8127900" cy="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txBox="1"/>
            <p:nvPr/>
          </p:nvSpPr>
          <p:spPr>
            <a:xfrm rot="10800000">
              <a:off x="100" y="1797320"/>
              <a:ext cx="8127900" cy="71100"/>
            </a:xfrm>
            <a:prstGeom prst="rect">
              <a:avLst/>
            </a:prstGeom>
            <a:noFill/>
            <a:ln>
              <a:noFill/>
            </a:ln>
          </p:spPr>
          <p:txBody>
            <a:bodyPr anchorCtr="0" anchor="t" bIns="9525" lIns="9525" spcFirstLastPara="1" rIns="9525" wrap="square" tIns="9525">
              <a:noAutofit/>
            </a:bodyPr>
            <a:lstStyle/>
            <a:p>
              <a:pPr indent="-31750" lvl="1" marL="57150" marR="0" rtl="0" algn="l">
                <a:lnSpc>
                  <a:spcPct val="90000"/>
                </a:lnSpc>
                <a:spcBef>
                  <a:spcPts val="0"/>
                </a:spcBef>
                <a:spcAft>
                  <a:spcPts val="0"/>
                </a:spcAft>
                <a:buClr>
                  <a:srgbClr val="000000"/>
                </a:buClr>
                <a:buSzPts val="400"/>
                <a:buFont typeface="Twentieth Century"/>
                <a:buNone/>
              </a:pPr>
              <a:r>
                <a:t/>
              </a:r>
              <a:endParaRPr b="0" i="0" sz="400" u="none" cap="none" strike="noStrike">
                <a:solidFill>
                  <a:srgbClr val="000000"/>
                </a:solidFill>
                <a:latin typeface="Twentieth Century"/>
                <a:ea typeface="Twentieth Century"/>
                <a:cs typeface="Twentieth Century"/>
                <a:sym typeface="Twentieth Century"/>
              </a:endParaRPr>
            </a:p>
          </p:txBody>
        </p:sp>
        <p:sp>
          <p:nvSpPr>
            <p:cNvPr id="436" name="Google Shape;436;p33"/>
            <p:cNvSpPr/>
            <p:nvPr/>
          </p:nvSpPr>
          <p:spPr>
            <a:xfrm>
              <a:off x="2113279" y="1909197"/>
              <a:ext cx="6014700" cy="8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txBox="1"/>
            <p:nvPr/>
          </p:nvSpPr>
          <p:spPr>
            <a:xfrm>
              <a:off x="2113293" y="1909201"/>
              <a:ext cx="6014700" cy="914700"/>
            </a:xfrm>
            <a:prstGeom prst="rect">
              <a:avLst/>
            </a:prstGeom>
            <a:noFill/>
            <a:ln>
              <a:noFill/>
            </a:ln>
          </p:spPr>
          <p:txBody>
            <a:bodyPr anchorCtr="0" anchor="b" bIns="53325" lIns="53325" spcFirstLastPara="1" rIns="53325" wrap="square" tIns="53325">
              <a:noAutofit/>
            </a:bodyPr>
            <a:lstStyle/>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i can see my food items in my cart.</a:t>
              </a:r>
              <a:endParaRPr sz="2800">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rgbClr val="000000"/>
                </a:buClr>
                <a:buSzPts val="2800"/>
                <a:buFont typeface="Twentieth Century"/>
                <a:buNone/>
              </a:pPr>
              <a:r>
                <a:rPr lang="en-US" sz="2800">
                  <a:latin typeface="Twentieth Century"/>
                  <a:ea typeface="Twentieth Century"/>
                  <a:cs typeface="Twentieth Century"/>
                  <a:sym typeface="Twentieth Century"/>
                </a:rPr>
                <a:t> </a:t>
              </a:r>
              <a:endParaRPr/>
            </a:p>
          </p:txBody>
        </p:sp>
        <p:sp>
          <p:nvSpPr>
            <p:cNvPr id="438" name="Google Shape;438;p33"/>
            <p:cNvSpPr/>
            <p:nvPr/>
          </p:nvSpPr>
          <p:spPr>
            <a:xfrm>
              <a:off x="0" y="1909197"/>
              <a:ext cx="2113200" cy="815400"/>
            </a:xfrm>
            <a:prstGeom prst="round2SameRect">
              <a:avLst>
                <a:gd fmla="val 16670" name="adj1"/>
                <a:gd fmla="val 0" name="adj2"/>
              </a:avLst>
            </a:prstGeom>
            <a:solidFill>
              <a:srgbClr val="2CA3EE"/>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txBox="1"/>
            <p:nvPr/>
          </p:nvSpPr>
          <p:spPr>
            <a:xfrm>
              <a:off x="39819" y="1949016"/>
              <a:ext cx="2033700" cy="7758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3600"/>
                <a:buFont typeface="Twentieth Century"/>
                <a:buNone/>
              </a:pPr>
              <a:r>
                <a:rPr lang="en-US" sz="3600">
                  <a:solidFill>
                    <a:srgbClr val="FFFFFF"/>
                  </a:solidFill>
                  <a:latin typeface="Twentieth Century"/>
                  <a:ea typeface="Twentieth Century"/>
                  <a:cs typeface="Twentieth Century"/>
                  <a:sym typeface="Twentieth Century"/>
                </a:rPr>
                <a:t>Then</a:t>
              </a:r>
              <a:endParaRPr/>
            </a:p>
          </p:txBody>
        </p:sp>
        <p:sp>
          <p:nvSpPr>
            <p:cNvPr id="440" name="Google Shape;440;p33"/>
            <p:cNvSpPr/>
            <p:nvPr/>
          </p:nvSpPr>
          <p:spPr>
            <a:xfrm flipH="1" rot="10800000">
              <a:off x="0" y="2724841"/>
              <a:ext cx="81279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txBox="1"/>
            <p:nvPr/>
          </p:nvSpPr>
          <p:spPr>
            <a:xfrm rot="10800000">
              <a:off x="101" y="2822340"/>
              <a:ext cx="8127900" cy="111600"/>
            </a:xfrm>
            <a:prstGeom prst="rect">
              <a:avLst/>
            </a:prstGeom>
            <a:noFill/>
            <a:ln>
              <a:noFill/>
            </a:ln>
          </p:spPr>
          <p:txBody>
            <a:bodyPr anchorCtr="0" anchor="t" bIns="28575" lIns="28575" spcFirstLastPara="1" rIns="28575" wrap="square" tIns="28575">
              <a:noAutofit/>
            </a:bodyPr>
            <a:lstStyle/>
            <a:p>
              <a:pPr indent="-38100" lvl="1" marL="114300" marR="0" rtl="0" algn="l">
                <a:lnSpc>
                  <a:spcPct val="90000"/>
                </a:lnSpc>
                <a:spcBef>
                  <a:spcPts val="0"/>
                </a:spcBef>
                <a:spcAft>
                  <a:spcPts val="0"/>
                </a:spcAft>
                <a:buClr>
                  <a:srgbClr val="000000"/>
                </a:buClr>
                <a:buSzPts val="1200"/>
                <a:buFont typeface="Twentieth Century"/>
                <a:buNone/>
              </a:pPr>
              <a:r>
                <a:t/>
              </a:r>
              <a:endParaRPr b="0" i="0" sz="1200" u="none" cap="none" strike="noStrike">
                <a:solidFill>
                  <a:srgbClr val="000000"/>
                </a:solidFill>
                <a:latin typeface="Twentieth Century"/>
                <a:ea typeface="Twentieth Century"/>
                <a:cs typeface="Twentieth Century"/>
                <a:sym typeface="Twentieth Century"/>
              </a:endParaRPr>
            </a:p>
          </p:txBody>
        </p:sp>
      </p:grpSp>
      <p:pic>
        <p:nvPicPr>
          <p:cNvPr id="442" name="Google Shape;442;p33"/>
          <p:cNvPicPr preferRelativeResize="0"/>
          <p:nvPr/>
        </p:nvPicPr>
        <p:blipFill>
          <a:blip r:embed="rId3">
            <a:alphaModFix/>
          </a:blip>
          <a:stretch>
            <a:fillRect/>
          </a:stretch>
        </p:blipFill>
        <p:spPr>
          <a:xfrm>
            <a:off x="803250" y="0"/>
            <a:ext cx="3857625"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